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sldIdLst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64" r:id="rId1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326B"/>
    <a:srgbClr val="3B41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4"/>
    <p:restoredTop sz="94667"/>
  </p:normalViewPr>
  <p:slideViewPr>
    <p:cSldViewPr snapToGrid="0" snapToObjects="1">
      <p:cViewPr varScale="1">
        <p:scale>
          <a:sx n="135" d="100"/>
          <a:sy n="135" d="100"/>
        </p:scale>
        <p:origin x="184" y="65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4036B0-55D5-4624-9E5D-41035C593B71}" type="doc">
      <dgm:prSet loTypeId="urn:microsoft.com/office/officeart/2005/8/layout/hierarchy1" loCatId="hierarchy" qsTypeId="urn:microsoft.com/office/officeart/2005/8/quickstyle/simple1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14369013-6474-4EF8-B9DD-7C5380B17D33}">
      <dgm:prSet/>
      <dgm:spPr/>
      <dgm:t>
        <a:bodyPr/>
        <a:lstStyle/>
        <a:p>
          <a:r>
            <a:rPr lang="en-US" b="0" i="0"/>
            <a:t>Introduction to Apache Spark</a:t>
          </a:r>
          <a:endParaRPr lang="en-US"/>
        </a:p>
      </dgm:t>
    </dgm:pt>
    <dgm:pt modelId="{588BC544-A975-4FCC-952B-E80BEB3CB2B9}" type="parTrans" cxnId="{9E2F6136-4ED1-4557-9DDF-65E74B3B87BD}">
      <dgm:prSet/>
      <dgm:spPr/>
      <dgm:t>
        <a:bodyPr/>
        <a:lstStyle/>
        <a:p>
          <a:endParaRPr lang="en-US"/>
        </a:p>
      </dgm:t>
    </dgm:pt>
    <dgm:pt modelId="{2DA4D86B-96A1-4464-8E02-6A16B7F7743F}" type="sibTrans" cxnId="{9E2F6136-4ED1-4557-9DDF-65E74B3B87BD}">
      <dgm:prSet/>
      <dgm:spPr/>
      <dgm:t>
        <a:bodyPr/>
        <a:lstStyle/>
        <a:p>
          <a:endParaRPr lang="en-US"/>
        </a:p>
      </dgm:t>
    </dgm:pt>
    <dgm:pt modelId="{6ADBB067-4FBE-4E50-827A-06E4E09A4630}">
      <dgm:prSet/>
      <dgm:spPr/>
      <dgm:t>
        <a:bodyPr/>
        <a:lstStyle/>
        <a:p>
          <a:r>
            <a:rPr lang="en-US" b="0" i="0"/>
            <a:t>Apache Spark vs MapReduce</a:t>
          </a:r>
          <a:endParaRPr lang="en-US"/>
        </a:p>
      </dgm:t>
    </dgm:pt>
    <dgm:pt modelId="{5F83D481-6693-4C74-BDA1-9F15E14C66F3}" type="parTrans" cxnId="{890EF983-2DC5-446F-9BEB-6174B8E5BCDF}">
      <dgm:prSet/>
      <dgm:spPr/>
      <dgm:t>
        <a:bodyPr/>
        <a:lstStyle/>
        <a:p>
          <a:endParaRPr lang="en-US"/>
        </a:p>
      </dgm:t>
    </dgm:pt>
    <dgm:pt modelId="{34EB4964-617B-4360-B925-693731E49660}" type="sibTrans" cxnId="{890EF983-2DC5-446F-9BEB-6174B8E5BCDF}">
      <dgm:prSet/>
      <dgm:spPr/>
      <dgm:t>
        <a:bodyPr/>
        <a:lstStyle/>
        <a:p>
          <a:endParaRPr lang="en-US"/>
        </a:p>
      </dgm:t>
    </dgm:pt>
    <dgm:pt modelId="{C68D682A-7792-47ED-8663-9B1B0C25B3E8}">
      <dgm:prSet/>
      <dgm:spPr/>
      <dgm:t>
        <a:bodyPr/>
        <a:lstStyle/>
        <a:p>
          <a:r>
            <a:rPr lang="en-US" b="0" i="0" dirty="0"/>
            <a:t>Spark Architecture and Components</a:t>
          </a:r>
          <a:endParaRPr lang="en-US" dirty="0"/>
        </a:p>
      </dgm:t>
    </dgm:pt>
    <dgm:pt modelId="{6E097D9E-32B2-43D1-B19E-49D0ED84D49C}" type="parTrans" cxnId="{781EDB4C-C8AC-40D7-B183-EF0C3D6B3958}">
      <dgm:prSet/>
      <dgm:spPr/>
      <dgm:t>
        <a:bodyPr/>
        <a:lstStyle/>
        <a:p>
          <a:endParaRPr lang="en-US"/>
        </a:p>
      </dgm:t>
    </dgm:pt>
    <dgm:pt modelId="{05808F7B-C861-4687-B2B9-200B44A47CEA}" type="sibTrans" cxnId="{781EDB4C-C8AC-40D7-B183-EF0C3D6B3958}">
      <dgm:prSet/>
      <dgm:spPr/>
      <dgm:t>
        <a:bodyPr/>
        <a:lstStyle/>
        <a:p>
          <a:endParaRPr lang="en-US"/>
        </a:p>
      </dgm:t>
    </dgm:pt>
    <dgm:pt modelId="{4A2C3F81-EFF1-4305-820D-18139EF18232}">
      <dgm:prSet/>
      <dgm:spPr/>
      <dgm:t>
        <a:bodyPr/>
        <a:lstStyle/>
        <a:p>
          <a:r>
            <a:rPr lang="en-US" b="0" i="0"/>
            <a:t>Understanding RDDs and Transformations</a:t>
          </a:r>
          <a:endParaRPr lang="en-US"/>
        </a:p>
      </dgm:t>
    </dgm:pt>
    <dgm:pt modelId="{FF7F0AF9-9507-407B-AD54-4FF9B8A83F20}" type="parTrans" cxnId="{117A2881-636F-4DFB-9BAC-C01D35B8B085}">
      <dgm:prSet/>
      <dgm:spPr/>
      <dgm:t>
        <a:bodyPr/>
        <a:lstStyle/>
        <a:p>
          <a:endParaRPr lang="en-US"/>
        </a:p>
      </dgm:t>
    </dgm:pt>
    <dgm:pt modelId="{D25569A4-6808-4F69-9E98-1999419575B0}" type="sibTrans" cxnId="{117A2881-636F-4DFB-9BAC-C01D35B8B085}">
      <dgm:prSet/>
      <dgm:spPr/>
      <dgm:t>
        <a:bodyPr/>
        <a:lstStyle/>
        <a:p>
          <a:endParaRPr lang="en-US"/>
        </a:p>
      </dgm:t>
    </dgm:pt>
    <dgm:pt modelId="{4FC4789C-54BC-ED4A-8BC6-2375F1F8EE4A}" type="pres">
      <dgm:prSet presAssocID="{264036B0-55D5-4624-9E5D-41035C593B7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90671DB-1FD8-A649-9F82-A5A8703A27D7}" type="pres">
      <dgm:prSet presAssocID="{14369013-6474-4EF8-B9DD-7C5380B17D33}" presName="hierRoot1" presStyleCnt="0"/>
      <dgm:spPr/>
    </dgm:pt>
    <dgm:pt modelId="{2360F8A9-93A5-6946-8783-A75D3E487561}" type="pres">
      <dgm:prSet presAssocID="{14369013-6474-4EF8-B9DD-7C5380B17D33}" presName="composite" presStyleCnt="0"/>
      <dgm:spPr/>
    </dgm:pt>
    <dgm:pt modelId="{AB9D6C87-66B1-B940-A786-8587F3A0EC4D}" type="pres">
      <dgm:prSet presAssocID="{14369013-6474-4EF8-B9DD-7C5380B17D33}" presName="background" presStyleLbl="node0" presStyleIdx="0" presStyleCnt="4"/>
      <dgm:spPr/>
    </dgm:pt>
    <dgm:pt modelId="{5602BF9B-6C3F-F640-B76B-890617BE8E99}" type="pres">
      <dgm:prSet presAssocID="{14369013-6474-4EF8-B9DD-7C5380B17D33}" presName="text" presStyleLbl="fgAcc0" presStyleIdx="0" presStyleCnt="4">
        <dgm:presLayoutVars>
          <dgm:chPref val="3"/>
        </dgm:presLayoutVars>
      </dgm:prSet>
      <dgm:spPr/>
    </dgm:pt>
    <dgm:pt modelId="{D0F2F6F0-5579-9447-BB69-555362C1689C}" type="pres">
      <dgm:prSet presAssocID="{14369013-6474-4EF8-B9DD-7C5380B17D33}" presName="hierChild2" presStyleCnt="0"/>
      <dgm:spPr/>
    </dgm:pt>
    <dgm:pt modelId="{7A6E6633-3AF3-3647-A198-6C0FACA1B9CE}" type="pres">
      <dgm:prSet presAssocID="{6ADBB067-4FBE-4E50-827A-06E4E09A4630}" presName="hierRoot1" presStyleCnt="0"/>
      <dgm:spPr/>
    </dgm:pt>
    <dgm:pt modelId="{70F71CE0-F70B-B340-8F35-56A76F27D6B2}" type="pres">
      <dgm:prSet presAssocID="{6ADBB067-4FBE-4E50-827A-06E4E09A4630}" presName="composite" presStyleCnt="0"/>
      <dgm:spPr/>
    </dgm:pt>
    <dgm:pt modelId="{61731B45-B20C-9544-9785-493B604083BA}" type="pres">
      <dgm:prSet presAssocID="{6ADBB067-4FBE-4E50-827A-06E4E09A4630}" presName="background" presStyleLbl="node0" presStyleIdx="1" presStyleCnt="4"/>
      <dgm:spPr/>
    </dgm:pt>
    <dgm:pt modelId="{C02C0D23-6F13-6848-BA8B-B8EBC38C9F66}" type="pres">
      <dgm:prSet presAssocID="{6ADBB067-4FBE-4E50-827A-06E4E09A4630}" presName="text" presStyleLbl="fgAcc0" presStyleIdx="1" presStyleCnt="4">
        <dgm:presLayoutVars>
          <dgm:chPref val="3"/>
        </dgm:presLayoutVars>
      </dgm:prSet>
      <dgm:spPr/>
    </dgm:pt>
    <dgm:pt modelId="{EEA8F49B-DC03-A645-9868-AD6C1994DE9B}" type="pres">
      <dgm:prSet presAssocID="{6ADBB067-4FBE-4E50-827A-06E4E09A4630}" presName="hierChild2" presStyleCnt="0"/>
      <dgm:spPr/>
    </dgm:pt>
    <dgm:pt modelId="{D20E34EE-914C-234A-A17D-16EB9EB46F62}" type="pres">
      <dgm:prSet presAssocID="{C68D682A-7792-47ED-8663-9B1B0C25B3E8}" presName="hierRoot1" presStyleCnt="0"/>
      <dgm:spPr/>
    </dgm:pt>
    <dgm:pt modelId="{8081B7EA-0BFA-8849-8AD5-9B1EFB3005A8}" type="pres">
      <dgm:prSet presAssocID="{C68D682A-7792-47ED-8663-9B1B0C25B3E8}" presName="composite" presStyleCnt="0"/>
      <dgm:spPr/>
    </dgm:pt>
    <dgm:pt modelId="{008FE957-6ACB-134E-BA39-EB5546D92046}" type="pres">
      <dgm:prSet presAssocID="{C68D682A-7792-47ED-8663-9B1B0C25B3E8}" presName="background" presStyleLbl="node0" presStyleIdx="2" presStyleCnt="4"/>
      <dgm:spPr/>
    </dgm:pt>
    <dgm:pt modelId="{9421EB73-4CEB-BB40-B273-4CA7F482D4B6}" type="pres">
      <dgm:prSet presAssocID="{C68D682A-7792-47ED-8663-9B1B0C25B3E8}" presName="text" presStyleLbl="fgAcc0" presStyleIdx="2" presStyleCnt="4">
        <dgm:presLayoutVars>
          <dgm:chPref val="3"/>
        </dgm:presLayoutVars>
      </dgm:prSet>
      <dgm:spPr/>
    </dgm:pt>
    <dgm:pt modelId="{6225828B-9892-1045-93AE-2D2AF502B263}" type="pres">
      <dgm:prSet presAssocID="{C68D682A-7792-47ED-8663-9B1B0C25B3E8}" presName="hierChild2" presStyleCnt="0"/>
      <dgm:spPr/>
    </dgm:pt>
    <dgm:pt modelId="{C2B3B1F1-8198-384C-8B83-113E79128147}" type="pres">
      <dgm:prSet presAssocID="{4A2C3F81-EFF1-4305-820D-18139EF18232}" presName="hierRoot1" presStyleCnt="0"/>
      <dgm:spPr/>
    </dgm:pt>
    <dgm:pt modelId="{7037A063-F056-B74C-9FD4-23659BCB9FE8}" type="pres">
      <dgm:prSet presAssocID="{4A2C3F81-EFF1-4305-820D-18139EF18232}" presName="composite" presStyleCnt="0"/>
      <dgm:spPr/>
    </dgm:pt>
    <dgm:pt modelId="{C3E55827-2209-C345-89A0-9577B2C2ACA9}" type="pres">
      <dgm:prSet presAssocID="{4A2C3F81-EFF1-4305-820D-18139EF18232}" presName="background" presStyleLbl="node0" presStyleIdx="3" presStyleCnt="4"/>
      <dgm:spPr/>
    </dgm:pt>
    <dgm:pt modelId="{3DCE94AC-D7FC-2E4B-A07B-254CEEC35AEF}" type="pres">
      <dgm:prSet presAssocID="{4A2C3F81-EFF1-4305-820D-18139EF18232}" presName="text" presStyleLbl="fgAcc0" presStyleIdx="3" presStyleCnt="4">
        <dgm:presLayoutVars>
          <dgm:chPref val="3"/>
        </dgm:presLayoutVars>
      </dgm:prSet>
      <dgm:spPr/>
    </dgm:pt>
    <dgm:pt modelId="{7EDE5D0F-187B-B54C-AE4C-1D39254D1059}" type="pres">
      <dgm:prSet presAssocID="{4A2C3F81-EFF1-4305-820D-18139EF18232}" presName="hierChild2" presStyleCnt="0"/>
      <dgm:spPr/>
    </dgm:pt>
  </dgm:ptLst>
  <dgm:cxnLst>
    <dgm:cxn modelId="{9E2F6136-4ED1-4557-9DDF-65E74B3B87BD}" srcId="{264036B0-55D5-4624-9E5D-41035C593B71}" destId="{14369013-6474-4EF8-B9DD-7C5380B17D33}" srcOrd="0" destOrd="0" parTransId="{588BC544-A975-4FCC-952B-E80BEB3CB2B9}" sibTransId="{2DA4D86B-96A1-4464-8E02-6A16B7F7743F}"/>
    <dgm:cxn modelId="{6F18BC4A-0C84-0241-9C72-482EB693E251}" type="presOf" srcId="{14369013-6474-4EF8-B9DD-7C5380B17D33}" destId="{5602BF9B-6C3F-F640-B76B-890617BE8E99}" srcOrd="0" destOrd="0" presId="urn:microsoft.com/office/officeart/2005/8/layout/hierarchy1"/>
    <dgm:cxn modelId="{781EDB4C-C8AC-40D7-B183-EF0C3D6B3958}" srcId="{264036B0-55D5-4624-9E5D-41035C593B71}" destId="{C68D682A-7792-47ED-8663-9B1B0C25B3E8}" srcOrd="2" destOrd="0" parTransId="{6E097D9E-32B2-43D1-B19E-49D0ED84D49C}" sibTransId="{05808F7B-C861-4687-B2B9-200B44A47CEA}"/>
    <dgm:cxn modelId="{117A2881-636F-4DFB-9BAC-C01D35B8B085}" srcId="{264036B0-55D5-4624-9E5D-41035C593B71}" destId="{4A2C3F81-EFF1-4305-820D-18139EF18232}" srcOrd="3" destOrd="0" parTransId="{FF7F0AF9-9507-407B-AD54-4FF9B8A83F20}" sibTransId="{D25569A4-6808-4F69-9E98-1999419575B0}"/>
    <dgm:cxn modelId="{890EF983-2DC5-446F-9BEB-6174B8E5BCDF}" srcId="{264036B0-55D5-4624-9E5D-41035C593B71}" destId="{6ADBB067-4FBE-4E50-827A-06E4E09A4630}" srcOrd="1" destOrd="0" parTransId="{5F83D481-6693-4C74-BDA1-9F15E14C66F3}" sibTransId="{34EB4964-617B-4360-B925-693731E49660}"/>
    <dgm:cxn modelId="{11BA578A-BB87-4F4D-8583-B48CE4715790}" type="presOf" srcId="{264036B0-55D5-4624-9E5D-41035C593B71}" destId="{4FC4789C-54BC-ED4A-8BC6-2375F1F8EE4A}" srcOrd="0" destOrd="0" presId="urn:microsoft.com/office/officeart/2005/8/layout/hierarchy1"/>
    <dgm:cxn modelId="{EC40C7A8-3760-474D-B49F-ECC3124808ED}" type="presOf" srcId="{6ADBB067-4FBE-4E50-827A-06E4E09A4630}" destId="{C02C0D23-6F13-6848-BA8B-B8EBC38C9F66}" srcOrd="0" destOrd="0" presId="urn:microsoft.com/office/officeart/2005/8/layout/hierarchy1"/>
    <dgm:cxn modelId="{21EE3BDC-ADBB-CE40-A342-3332F22DED4F}" type="presOf" srcId="{C68D682A-7792-47ED-8663-9B1B0C25B3E8}" destId="{9421EB73-4CEB-BB40-B273-4CA7F482D4B6}" srcOrd="0" destOrd="0" presId="urn:microsoft.com/office/officeart/2005/8/layout/hierarchy1"/>
    <dgm:cxn modelId="{AFEBF1FA-F29F-2A46-9C75-7A1B91186E0F}" type="presOf" srcId="{4A2C3F81-EFF1-4305-820D-18139EF18232}" destId="{3DCE94AC-D7FC-2E4B-A07B-254CEEC35AEF}" srcOrd="0" destOrd="0" presId="urn:microsoft.com/office/officeart/2005/8/layout/hierarchy1"/>
    <dgm:cxn modelId="{AF556BDD-6B26-404E-A936-4D5C11528B5C}" type="presParOf" srcId="{4FC4789C-54BC-ED4A-8BC6-2375F1F8EE4A}" destId="{090671DB-1FD8-A649-9F82-A5A8703A27D7}" srcOrd="0" destOrd="0" presId="urn:microsoft.com/office/officeart/2005/8/layout/hierarchy1"/>
    <dgm:cxn modelId="{0D23C309-328D-194E-8FA7-5D4ADDC4A761}" type="presParOf" srcId="{090671DB-1FD8-A649-9F82-A5A8703A27D7}" destId="{2360F8A9-93A5-6946-8783-A75D3E487561}" srcOrd="0" destOrd="0" presId="urn:microsoft.com/office/officeart/2005/8/layout/hierarchy1"/>
    <dgm:cxn modelId="{7735FBDB-13B8-7148-9B9C-95788EE3C556}" type="presParOf" srcId="{2360F8A9-93A5-6946-8783-A75D3E487561}" destId="{AB9D6C87-66B1-B940-A786-8587F3A0EC4D}" srcOrd="0" destOrd="0" presId="urn:microsoft.com/office/officeart/2005/8/layout/hierarchy1"/>
    <dgm:cxn modelId="{CB3E7E37-C3E7-034E-B427-10B366BFF37A}" type="presParOf" srcId="{2360F8A9-93A5-6946-8783-A75D3E487561}" destId="{5602BF9B-6C3F-F640-B76B-890617BE8E99}" srcOrd="1" destOrd="0" presId="urn:microsoft.com/office/officeart/2005/8/layout/hierarchy1"/>
    <dgm:cxn modelId="{F0324E19-BCFF-4E48-AC1A-896EA4EC23F1}" type="presParOf" srcId="{090671DB-1FD8-A649-9F82-A5A8703A27D7}" destId="{D0F2F6F0-5579-9447-BB69-555362C1689C}" srcOrd="1" destOrd="0" presId="urn:microsoft.com/office/officeart/2005/8/layout/hierarchy1"/>
    <dgm:cxn modelId="{40D1482D-8A89-264A-B506-BBE4CEB92A74}" type="presParOf" srcId="{4FC4789C-54BC-ED4A-8BC6-2375F1F8EE4A}" destId="{7A6E6633-3AF3-3647-A198-6C0FACA1B9CE}" srcOrd="1" destOrd="0" presId="urn:microsoft.com/office/officeart/2005/8/layout/hierarchy1"/>
    <dgm:cxn modelId="{BCF9517F-D76C-C248-B152-98444360920F}" type="presParOf" srcId="{7A6E6633-3AF3-3647-A198-6C0FACA1B9CE}" destId="{70F71CE0-F70B-B340-8F35-56A76F27D6B2}" srcOrd="0" destOrd="0" presId="urn:microsoft.com/office/officeart/2005/8/layout/hierarchy1"/>
    <dgm:cxn modelId="{110F9CDC-9176-5142-84E8-1682401A681B}" type="presParOf" srcId="{70F71CE0-F70B-B340-8F35-56A76F27D6B2}" destId="{61731B45-B20C-9544-9785-493B604083BA}" srcOrd="0" destOrd="0" presId="urn:microsoft.com/office/officeart/2005/8/layout/hierarchy1"/>
    <dgm:cxn modelId="{4F5EE513-72A2-184C-BB84-88B3A2BE41B2}" type="presParOf" srcId="{70F71CE0-F70B-B340-8F35-56A76F27D6B2}" destId="{C02C0D23-6F13-6848-BA8B-B8EBC38C9F66}" srcOrd="1" destOrd="0" presId="urn:microsoft.com/office/officeart/2005/8/layout/hierarchy1"/>
    <dgm:cxn modelId="{1E9BE183-6AF4-C545-B473-C48484C665DA}" type="presParOf" srcId="{7A6E6633-3AF3-3647-A198-6C0FACA1B9CE}" destId="{EEA8F49B-DC03-A645-9868-AD6C1994DE9B}" srcOrd="1" destOrd="0" presId="urn:microsoft.com/office/officeart/2005/8/layout/hierarchy1"/>
    <dgm:cxn modelId="{7C265D68-5431-6E4E-9BEE-39CCA3881E30}" type="presParOf" srcId="{4FC4789C-54BC-ED4A-8BC6-2375F1F8EE4A}" destId="{D20E34EE-914C-234A-A17D-16EB9EB46F62}" srcOrd="2" destOrd="0" presId="urn:microsoft.com/office/officeart/2005/8/layout/hierarchy1"/>
    <dgm:cxn modelId="{F15798AC-3587-8E4E-90AE-E2509BCE6FB6}" type="presParOf" srcId="{D20E34EE-914C-234A-A17D-16EB9EB46F62}" destId="{8081B7EA-0BFA-8849-8AD5-9B1EFB3005A8}" srcOrd="0" destOrd="0" presId="urn:microsoft.com/office/officeart/2005/8/layout/hierarchy1"/>
    <dgm:cxn modelId="{1407C45E-477A-2647-8F34-10893CFCEAFE}" type="presParOf" srcId="{8081B7EA-0BFA-8849-8AD5-9B1EFB3005A8}" destId="{008FE957-6ACB-134E-BA39-EB5546D92046}" srcOrd="0" destOrd="0" presId="urn:microsoft.com/office/officeart/2005/8/layout/hierarchy1"/>
    <dgm:cxn modelId="{E6C88EAA-B718-8C42-8354-2AE00F365F47}" type="presParOf" srcId="{8081B7EA-0BFA-8849-8AD5-9B1EFB3005A8}" destId="{9421EB73-4CEB-BB40-B273-4CA7F482D4B6}" srcOrd="1" destOrd="0" presId="urn:microsoft.com/office/officeart/2005/8/layout/hierarchy1"/>
    <dgm:cxn modelId="{768C4571-23FF-924D-8CBB-C1CCC27B9CEA}" type="presParOf" srcId="{D20E34EE-914C-234A-A17D-16EB9EB46F62}" destId="{6225828B-9892-1045-93AE-2D2AF502B263}" srcOrd="1" destOrd="0" presId="urn:microsoft.com/office/officeart/2005/8/layout/hierarchy1"/>
    <dgm:cxn modelId="{ADEEC400-26C9-3248-93D7-6C4217F43942}" type="presParOf" srcId="{4FC4789C-54BC-ED4A-8BC6-2375F1F8EE4A}" destId="{C2B3B1F1-8198-384C-8B83-113E79128147}" srcOrd="3" destOrd="0" presId="urn:microsoft.com/office/officeart/2005/8/layout/hierarchy1"/>
    <dgm:cxn modelId="{F8C3A974-5697-CD46-B6B2-650E7D12EDC7}" type="presParOf" srcId="{C2B3B1F1-8198-384C-8B83-113E79128147}" destId="{7037A063-F056-B74C-9FD4-23659BCB9FE8}" srcOrd="0" destOrd="0" presId="urn:microsoft.com/office/officeart/2005/8/layout/hierarchy1"/>
    <dgm:cxn modelId="{BED5CE6E-FE27-0046-B20D-E15D1778868A}" type="presParOf" srcId="{7037A063-F056-B74C-9FD4-23659BCB9FE8}" destId="{C3E55827-2209-C345-89A0-9577B2C2ACA9}" srcOrd="0" destOrd="0" presId="urn:microsoft.com/office/officeart/2005/8/layout/hierarchy1"/>
    <dgm:cxn modelId="{DE1CF3E8-CA09-A246-8F58-DB4B4193E138}" type="presParOf" srcId="{7037A063-F056-B74C-9FD4-23659BCB9FE8}" destId="{3DCE94AC-D7FC-2E4B-A07B-254CEEC35AEF}" srcOrd="1" destOrd="0" presId="urn:microsoft.com/office/officeart/2005/8/layout/hierarchy1"/>
    <dgm:cxn modelId="{2197909F-59E1-3C42-ACE3-108431F9E253}" type="presParOf" srcId="{C2B3B1F1-8198-384C-8B83-113E79128147}" destId="{7EDE5D0F-187B-B54C-AE4C-1D39254D105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B0CC03-8818-43E5-97D7-D81C5F2DAA7E}" type="doc">
      <dgm:prSet loTypeId="urn:microsoft.com/office/officeart/2005/8/layout/hierarchy1" loCatId="hierarchy" qsTypeId="urn:microsoft.com/office/officeart/2005/8/quickstyle/simple1" qsCatId="simple" csTypeId="urn:microsoft.com/office/officeart/2005/8/colors/accent4_5" csCatId="accent4"/>
      <dgm:spPr/>
      <dgm:t>
        <a:bodyPr/>
        <a:lstStyle/>
        <a:p>
          <a:endParaRPr lang="en-US"/>
        </a:p>
      </dgm:t>
    </dgm:pt>
    <dgm:pt modelId="{422AE944-07B6-4699-80FE-45A56A914998}">
      <dgm:prSet/>
      <dgm:spPr/>
      <dgm:t>
        <a:bodyPr/>
        <a:lstStyle/>
        <a:p>
          <a:r>
            <a:rPr lang="en-US" b="0" i="0"/>
            <a:t>Definition: "Apache Spark is an open-source, distributed computing system used for big data processing and analytics. It provides an interface for programming entire clusters with implicit data parallelism and fault tolerance."</a:t>
          </a:r>
          <a:endParaRPr lang="en-US"/>
        </a:p>
      </dgm:t>
    </dgm:pt>
    <dgm:pt modelId="{ED06FB6F-4411-459E-9604-FC25A964F1CD}" type="parTrans" cxnId="{EDB3B1DF-B4D3-4AF9-A5B4-E9B656576811}">
      <dgm:prSet/>
      <dgm:spPr/>
      <dgm:t>
        <a:bodyPr/>
        <a:lstStyle/>
        <a:p>
          <a:endParaRPr lang="en-US"/>
        </a:p>
      </dgm:t>
    </dgm:pt>
    <dgm:pt modelId="{3C0FB7F9-824F-426F-A8F4-B48C8DF1D771}" type="sibTrans" cxnId="{EDB3B1DF-B4D3-4AF9-A5B4-E9B656576811}">
      <dgm:prSet/>
      <dgm:spPr/>
      <dgm:t>
        <a:bodyPr/>
        <a:lstStyle/>
        <a:p>
          <a:endParaRPr lang="en-US"/>
        </a:p>
      </dgm:t>
    </dgm:pt>
    <dgm:pt modelId="{C15DE2B5-29C7-434D-B566-8699E2CF4317}">
      <dgm:prSet/>
      <dgm:spPr/>
      <dgm:t>
        <a:bodyPr/>
        <a:lstStyle/>
        <a:p>
          <a:r>
            <a:rPr lang="en-US" b="0" i="0"/>
            <a:t>Features:</a:t>
          </a:r>
          <a:endParaRPr lang="en-US"/>
        </a:p>
      </dgm:t>
    </dgm:pt>
    <dgm:pt modelId="{1BAEC488-CF69-409F-B015-E72AB3A53A6F}" type="parTrans" cxnId="{1AEA7660-33DC-456E-956D-AEE91E171008}">
      <dgm:prSet/>
      <dgm:spPr/>
      <dgm:t>
        <a:bodyPr/>
        <a:lstStyle/>
        <a:p>
          <a:endParaRPr lang="en-US"/>
        </a:p>
      </dgm:t>
    </dgm:pt>
    <dgm:pt modelId="{606E9E30-D154-434B-89A2-B529C364EA8F}" type="sibTrans" cxnId="{1AEA7660-33DC-456E-956D-AEE91E171008}">
      <dgm:prSet/>
      <dgm:spPr/>
      <dgm:t>
        <a:bodyPr/>
        <a:lstStyle/>
        <a:p>
          <a:endParaRPr lang="en-US"/>
        </a:p>
      </dgm:t>
    </dgm:pt>
    <dgm:pt modelId="{19D6FBE3-92BA-4C65-B47D-DBB5CBBBD0CF}">
      <dgm:prSet/>
      <dgm:spPr/>
      <dgm:t>
        <a:bodyPr/>
        <a:lstStyle/>
        <a:p>
          <a:r>
            <a:rPr lang="en-US" b="1" i="0"/>
            <a:t>Speed:</a:t>
          </a:r>
          <a:r>
            <a:rPr lang="en-US" b="0" i="0"/>
            <a:t> Spark's in-memory processing capabilities provide exceptional speed, nearly 100 times faster for certain applications than Hadoop MapReduce.</a:t>
          </a:r>
          <a:endParaRPr lang="en-US"/>
        </a:p>
      </dgm:t>
    </dgm:pt>
    <dgm:pt modelId="{1EEA8FB9-91F1-436F-A936-E3F97A824E0A}" type="parTrans" cxnId="{B0E70B88-B50A-4D90-A796-2607674D4BB9}">
      <dgm:prSet/>
      <dgm:spPr/>
      <dgm:t>
        <a:bodyPr/>
        <a:lstStyle/>
        <a:p>
          <a:endParaRPr lang="en-US"/>
        </a:p>
      </dgm:t>
    </dgm:pt>
    <dgm:pt modelId="{86482BAE-9407-4EDB-92A9-A5FB01F1913A}" type="sibTrans" cxnId="{B0E70B88-B50A-4D90-A796-2607674D4BB9}">
      <dgm:prSet/>
      <dgm:spPr/>
      <dgm:t>
        <a:bodyPr/>
        <a:lstStyle/>
        <a:p>
          <a:endParaRPr lang="en-US"/>
        </a:p>
      </dgm:t>
    </dgm:pt>
    <dgm:pt modelId="{56DF5898-FBCD-4D69-9096-2C4DB0EE0740}">
      <dgm:prSet/>
      <dgm:spPr/>
      <dgm:t>
        <a:bodyPr/>
        <a:lstStyle/>
        <a:p>
          <a:r>
            <a:rPr lang="en-US" b="1" i="0"/>
            <a:t>Ease of Use:</a:t>
          </a:r>
          <a:r>
            <a:rPr lang="en-US" b="0" i="0"/>
            <a:t> Spark comes with user-friendly APIs for Scala, Java, Python, and Spark SQL.</a:t>
          </a:r>
          <a:endParaRPr lang="en-US"/>
        </a:p>
      </dgm:t>
    </dgm:pt>
    <dgm:pt modelId="{8C1160D6-60DF-4A25-A621-9F38FDDDD219}" type="parTrans" cxnId="{841D41E7-DC2A-4B35-8ADB-83047D068EA8}">
      <dgm:prSet/>
      <dgm:spPr/>
      <dgm:t>
        <a:bodyPr/>
        <a:lstStyle/>
        <a:p>
          <a:endParaRPr lang="en-US"/>
        </a:p>
      </dgm:t>
    </dgm:pt>
    <dgm:pt modelId="{2ACA0893-A849-4FDB-8AEE-3CA221C9A324}" type="sibTrans" cxnId="{841D41E7-DC2A-4B35-8ADB-83047D068EA8}">
      <dgm:prSet/>
      <dgm:spPr/>
      <dgm:t>
        <a:bodyPr/>
        <a:lstStyle/>
        <a:p>
          <a:endParaRPr lang="en-US"/>
        </a:p>
      </dgm:t>
    </dgm:pt>
    <dgm:pt modelId="{4DEA54D0-49D5-40B8-BAEF-A4E1317C4A50}">
      <dgm:prSet/>
      <dgm:spPr/>
      <dgm:t>
        <a:bodyPr/>
        <a:lstStyle/>
        <a:p>
          <a:r>
            <a:rPr lang="en-US" b="1" i="0"/>
            <a:t>Generality:</a:t>
          </a:r>
          <a:r>
            <a:rPr lang="en-US" b="0" i="0"/>
            <a:t> Spark powers a stack of libraries including SQL and DataFrames, MLlib for machine learning, GraphX, and Spark Streaming.</a:t>
          </a:r>
          <a:endParaRPr lang="en-US"/>
        </a:p>
      </dgm:t>
    </dgm:pt>
    <dgm:pt modelId="{7446A58C-92DE-4D56-B659-BCCE1B8D8AA9}" type="parTrans" cxnId="{D2B475A3-8884-4238-A445-60D00431EBA4}">
      <dgm:prSet/>
      <dgm:spPr/>
      <dgm:t>
        <a:bodyPr/>
        <a:lstStyle/>
        <a:p>
          <a:endParaRPr lang="en-US"/>
        </a:p>
      </dgm:t>
    </dgm:pt>
    <dgm:pt modelId="{44C174A4-1479-47A3-8F0E-CF0528977C30}" type="sibTrans" cxnId="{D2B475A3-8884-4238-A445-60D00431EBA4}">
      <dgm:prSet/>
      <dgm:spPr/>
      <dgm:t>
        <a:bodyPr/>
        <a:lstStyle/>
        <a:p>
          <a:endParaRPr lang="en-US"/>
        </a:p>
      </dgm:t>
    </dgm:pt>
    <dgm:pt modelId="{E98F7780-EE29-4956-A950-7A8DE7FCDDB7}">
      <dgm:prSet/>
      <dgm:spPr/>
      <dgm:t>
        <a:bodyPr/>
        <a:lstStyle/>
        <a:p>
          <a:r>
            <a:rPr lang="en-US" b="1" i="0"/>
            <a:t>Runs Everywhere:</a:t>
          </a:r>
          <a:r>
            <a:rPr lang="en-US" b="0" i="0"/>
            <a:t> Spark runs on Hadoop, Mesos, standalone, or in the cloud. It can access diverse data sources including HDFS, Cassandra, HBase, and S3.</a:t>
          </a:r>
          <a:endParaRPr lang="en-US"/>
        </a:p>
      </dgm:t>
    </dgm:pt>
    <dgm:pt modelId="{7308AA09-4107-47DD-A413-4EBCE791A158}" type="parTrans" cxnId="{6E521247-D42F-47F9-8459-B09DCEE8D127}">
      <dgm:prSet/>
      <dgm:spPr/>
      <dgm:t>
        <a:bodyPr/>
        <a:lstStyle/>
        <a:p>
          <a:endParaRPr lang="en-US"/>
        </a:p>
      </dgm:t>
    </dgm:pt>
    <dgm:pt modelId="{892B9C4F-5A15-48C2-B5D0-78CCE6FD20A2}" type="sibTrans" cxnId="{6E521247-D42F-47F9-8459-B09DCEE8D127}">
      <dgm:prSet/>
      <dgm:spPr/>
      <dgm:t>
        <a:bodyPr/>
        <a:lstStyle/>
        <a:p>
          <a:endParaRPr lang="en-US"/>
        </a:p>
      </dgm:t>
    </dgm:pt>
    <dgm:pt modelId="{9130E610-A0C0-EA49-B0CA-4929B5C196CC}" type="pres">
      <dgm:prSet presAssocID="{C2B0CC03-8818-43E5-97D7-D81C5F2DAA7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590BB65-95F9-6D47-AE2F-83D6693F3C50}" type="pres">
      <dgm:prSet presAssocID="{422AE944-07B6-4699-80FE-45A56A914998}" presName="hierRoot1" presStyleCnt="0"/>
      <dgm:spPr/>
    </dgm:pt>
    <dgm:pt modelId="{98070923-6D41-3442-9A3A-70A6C3C79B56}" type="pres">
      <dgm:prSet presAssocID="{422AE944-07B6-4699-80FE-45A56A914998}" presName="composite" presStyleCnt="0"/>
      <dgm:spPr/>
    </dgm:pt>
    <dgm:pt modelId="{05E9482B-DCAD-9449-A9AB-C1F1C004E42F}" type="pres">
      <dgm:prSet presAssocID="{422AE944-07B6-4699-80FE-45A56A914998}" presName="background" presStyleLbl="node0" presStyleIdx="0" presStyleCnt="2"/>
      <dgm:spPr/>
    </dgm:pt>
    <dgm:pt modelId="{ECE4CCA6-9F5E-234F-8436-5898B5002414}" type="pres">
      <dgm:prSet presAssocID="{422AE944-07B6-4699-80FE-45A56A914998}" presName="text" presStyleLbl="fgAcc0" presStyleIdx="0" presStyleCnt="2">
        <dgm:presLayoutVars>
          <dgm:chPref val="3"/>
        </dgm:presLayoutVars>
      </dgm:prSet>
      <dgm:spPr/>
    </dgm:pt>
    <dgm:pt modelId="{ECBCFA44-11DE-F94B-AE0F-64169DB11A22}" type="pres">
      <dgm:prSet presAssocID="{422AE944-07B6-4699-80FE-45A56A914998}" presName="hierChild2" presStyleCnt="0"/>
      <dgm:spPr/>
    </dgm:pt>
    <dgm:pt modelId="{E3298AF6-995C-F144-93E1-024B84DEE0D2}" type="pres">
      <dgm:prSet presAssocID="{C15DE2B5-29C7-434D-B566-8699E2CF4317}" presName="hierRoot1" presStyleCnt="0"/>
      <dgm:spPr/>
    </dgm:pt>
    <dgm:pt modelId="{34777B68-D184-194A-876E-23FC8E4FBCD0}" type="pres">
      <dgm:prSet presAssocID="{C15DE2B5-29C7-434D-B566-8699E2CF4317}" presName="composite" presStyleCnt="0"/>
      <dgm:spPr/>
    </dgm:pt>
    <dgm:pt modelId="{D4DE1D88-D886-DC4A-9B04-F683695465BF}" type="pres">
      <dgm:prSet presAssocID="{C15DE2B5-29C7-434D-B566-8699E2CF4317}" presName="background" presStyleLbl="node0" presStyleIdx="1" presStyleCnt="2"/>
      <dgm:spPr/>
    </dgm:pt>
    <dgm:pt modelId="{F8844687-D1AF-6C40-9F72-1C3A916B2826}" type="pres">
      <dgm:prSet presAssocID="{C15DE2B5-29C7-434D-B566-8699E2CF4317}" presName="text" presStyleLbl="fgAcc0" presStyleIdx="1" presStyleCnt="2">
        <dgm:presLayoutVars>
          <dgm:chPref val="3"/>
        </dgm:presLayoutVars>
      </dgm:prSet>
      <dgm:spPr/>
    </dgm:pt>
    <dgm:pt modelId="{7AFBCE25-AEAC-064B-98B1-1E01FFD17209}" type="pres">
      <dgm:prSet presAssocID="{C15DE2B5-29C7-434D-B566-8699E2CF4317}" presName="hierChild2" presStyleCnt="0"/>
      <dgm:spPr/>
    </dgm:pt>
    <dgm:pt modelId="{37C799E6-BBF9-6048-8A6A-F9A72A071AB4}" type="pres">
      <dgm:prSet presAssocID="{1EEA8FB9-91F1-436F-A936-E3F97A824E0A}" presName="Name10" presStyleLbl="parChTrans1D2" presStyleIdx="0" presStyleCnt="4"/>
      <dgm:spPr/>
    </dgm:pt>
    <dgm:pt modelId="{AE5D0CC0-2A48-594F-BD37-8804863D49BB}" type="pres">
      <dgm:prSet presAssocID="{19D6FBE3-92BA-4C65-B47D-DBB5CBBBD0CF}" presName="hierRoot2" presStyleCnt="0"/>
      <dgm:spPr/>
    </dgm:pt>
    <dgm:pt modelId="{61F817D5-280B-FC47-9CEC-A5A433A495D0}" type="pres">
      <dgm:prSet presAssocID="{19D6FBE3-92BA-4C65-B47D-DBB5CBBBD0CF}" presName="composite2" presStyleCnt="0"/>
      <dgm:spPr/>
    </dgm:pt>
    <dgm:pt modelId="{E50E259C-8C9A-7147-93B0-86E0D88C8225}" type="pres">
      <dgm:prSet presAssocID="{19D6FBE3-92BA-4C65-B47D-DBB5CBBBD0CF}" presName="background2" presStyleLbl="node2" presStyleIdx="0" presStyleCnt="4"/>
      <dgm:spPr/>
    </dgm:pt>
    <dgm:pt modelId="{8CCD30A4-6E74-D74B-A56C-6F7DFC0C3050}" type="pres">
      <dgm:prSet presAssocID="{19D6FBE3-92BA-4C65-B47D-DBB5CBBBD0CF}" presName="text2" presStyleLbl="fgAcc2" presStyleIdx="0" presStyleCnt="4">
        <dgm:presLayoutVars>
          <dgm:chPref val="3"/>
        </dgm:presLayoutVars>
      </dgm:prSet>
      <dgm:spPr/>
    </dgm:pt>
    <dgm:pt modelId="{1C126E54-48D6-F94D-9607-99192EAC9695}" type="pres">
      <dgm:prSet presAssocID="{19D6FBE3-92BA-4C65-B47D-DBB5CBBBD0CF}" presName="hierChild3" presStyleCnt="0"/>
      <dgm:spPr/>
    </dgm:pt>
    <dgm:pt modelId="{6761AAFC-AE39-8243-B02D-5081E063FF08}" type="pres">
      <dgm:prSet presAssocID="{8C1160D6-60DF-4A25-A621-9F38FDDDD219}" presName="Name10" presStyleLbl="parChTrans1D2" presStyleIdx="1" presStyleCnt="4"/>
      <dgm:spPr/>
    </dgm:pt>
    <dgm:pt modelId="{ED187C74-FC34-BB46-B5A5-74F482A5AE0E}" type="pres">
      <dgm:prSet presAssocID="{56DF5898-FBCD-4D69-9096-2C4DB0EE0740}" presName="hierRoot2" presStyleCnt="0"/>
      <dgm:spPr/>
    </dgm:pt>
    <dgm:pt modelId="{B45B16FB-A44D-1A46-A787-B2B1A306D051}" type="pres">
      <dgm:prSet presAssocID="{56DF5898-FBCD-4D69-9096-2C4DB0EE0740}" presName="composite2" presStyleCnt="0"/>
      <dgm:spPr/>
    </dgm:pt>
    <dgm:pt modelId="{92D4DEBA-2519-9045-962F-AF93B7A8549F}" type="pres">
      <dgm:prSet presAssocID="{56DF5898-FBCD-4D69-9096-2C4DB0EE0740}" presName="background2" presStyleLbl="node2" presStyleIdx="1" presStyleCnt="4"/>
      <dgm:spPr/>
    </dgm:pt>
    <dgm:pt modelId="{707355EA-1190-4848-BBEB-73677B353347}" type="pres">
      <dgm:prSet presAssocID="{56DF5898-FBCD-4D69-9096-2C4DB0EE0740}" presName="text2" presStyleLbl="fgAcc2" presStyleIdx="1" presStyleCnt="4">
        <dgm:presLayoutVars>
          <dgm:chPref val="3"/>
        </dgm:presLayoutVars>
      </dgm:prSet>
      <dgm:spPr/>
    </dgm:pt>
    <dgm:pt modelId="{A3AF95A6-5848-C248-B887-51129BE8CE15}" type="pres">
      <dgm:prSet presAssocID="{56DF5898-FBCD-4D69-9096-2C4DB0EE0740}" presName="hierChild3" presStyleCnt="0"/>
      <dgm:spPr/>
    </dgm:pt>
    <dgm:pt modelId="{CEFACFDD-AC81-0E49-AAE6-7884D62A5D34}" type="pres">
      <dgm:prSet presAssocID="{7446A58C-92DE-4D56-B659-BCCE1B8D8AA9}" presName="Name10" presStyleLbl="parChTrans1D2" presStyleIdx="2" presStyleCnt="4"/>
      <dgm:spPr/>
    </dgm:pt>
    <dgm:pt modelId="{D9D799A2-F557-A34C-9725-E3EDDB7A941B}" type="pres">
      <dgm:prSet presAssocID="{4DEA54D0-49D5-40B8-BAEF-A4E1317C4A50}" presName="hierRoot2" presStyleCnt="0"/>
      <dgm:spPr/>
    </dgm:pt>
    <dgm:pt modelId="{E422527C-A4E5-BB40-98F3-1A1C1892172B}" type="pres">
      <dgm:prSet presAssocID="{4DEA54D0-49D5-40B8-BAEF-A4E1317C4A50}" presName="composite2" presStyleCnt="0"/>
      <dgm:spPr/>
    </dgm:pt>
    <dgm:pt modelId="{31B7013A-465A-D840-B4C2-B6DC6C0CE73C}" type="pres">
      <dgm:prSet presAssocID="{4DEA54D0-49D5-40B8-BAEF-A4E1317C4A50}" presName="background2" presStyleLbl="node2" presStyleIdx="2" presStyleCnt="4"/>
      <dgm:spPr/>
    </dgm:pt>
    <dgm:pt modelId="{7B167FA9-8C1D-5B47-9BEB-D2ED4EF3EE19}" type="pres">
      <dgm:prSet presAssocID="{4DEA54D0-49D5-40B8-BAEF-A4E1317C4A50}" presName="text2" presStyleLbl="fgAcc2" presStyleIdx="2" presStyleCnt="4">
        <dgm:presLayoutVars>
          <dgm:chPref val="3"/>
        </dgm:presLayoutVars>
      </dgm:prSet>
      <dgm:spPr/>
    </dgm:pt>
    <dgm:pt modelId="{2CD6DA14-C43B-F34A-BD85-349F851CA8CF}" type="pres">
      <dgm:prSet presAssocID="{4DEA54D0-49D5-40B8-BAEF-A4E1317C4A50}" presName="hierChild3" presStyleCnt="0"/>
      <dgm:spPr/>
    </dgm:pt>
    <dgm:pt modelId="{91F2618A-47DD-BF40-BC3A-A69F4B582E85}" type="pres">
      <dgm:prSet presAssocID="{7308AA09-4107-47DD-A413-4EBCE791A158}" presName="Name10" presStyleLbl="parChTrans1D2" presStyleIdx="3" presStyleCnt="4"/>
      <dgm:spPr/>
    </dgm:pt>
    <dgm:pt modelId="{E20ABD39-5D02-E747-90C5-83224FE07FA3}" type="pres">
      <dgm:prSet presAssocID="{E98F7780-EE29-4956-A950-7A8DE7FCDDB7}" presName="hierRoot2" presStyleCnt="0"/>
      <dgm:spPr/>
    </dgm:pt>
    <dgm:pt modelId="{3258E783-F1A4-A047-9696-FC7F3506B12E}" type="pres">
      <dgm:prSet presAssocID="{E98F7780-EE29-4956-A950-7A8DE7FCDDB7}" presName="composite2" presStyleCnt="0"/>
      <dgm:spPr/>
    </dgm:pt>
    <dgm:pt modelId="{D0D7137A-565A-5E43-A06C-D7C95DED775C}" type="pres">
      <dgm:prSet presAssocID="{E98F7780-EE29-4956-A950-7A8DE7FCDDB7}" presName="background2" presStyleLbl="node2" presStyleIdx="3" presStyleCnt="4"/>
      <dgm:spPr/>
    </dgm:pt>
    <dgm:pt modelId="{3955B6FE-1101-8F4B-AF57-4068AE8EA488}" type="pres">
      <dgm:prSet presAssocID="{E98F7780-EE29-4956-A950-7A8DE7FCDDB7}" presName="text2" presStyleLbl="fgAcc2" presStyleIdx="3" presStyleCnt="4">
        <dgm:presLayoutVars>
          <dgm:chPref val="3"/>
        </dgm:presLayoutVars>
      </dgm:prSet>
      <dgm:spPr/>
    </dgm:pt>
    <dgm:pt modelId="{F1491477-BBBE-5C44-BF08-FA68BF90D90A}" type="pres">
      <dgm:prSet presAssocID="{E98F7780-EE29-4956-A950-7A8DE7FCDDB7}" presName="hierChild3" presStyleCnt="0"/>
      <dgm:spPr/>
    </dgm:pt>
  </dgm:ptLst>
  <dgm:cxnLst>
    <dgm:cxn modelId="{259C3B14-F447-1E41-9C62-F24F664D87EF}" type="presOf" srcId="{56DF5898-FBCD-4D69-9096-2C4DB0EE0740}" destId="{707355EA-1190-4848-BBEB-73677B353347}" srcOrd="0" destOrd="0" presId="urn:microsoft.com/office/officeart/2005/8/layout/hierarchy1"/>
    <dgm:cxn modelId="{6D49E731-4E5F-AD46-8FC4-D9BA42F4879E}" type="presOf" srcId="{8C1160D6-60DF-4A25-A621-9F38FDDDD219}" destId="{6761AAFC-AE39-8243-B02D-5081E063FF08}" srcOrd="0" destOrd="0" presId="urn:microsoft.com/office/officeart/2005/8/layout/hierarchy1"/>
    <dgm:cxn modelId="{7326263F-F3F4-DE40-A024-55779A635FF9}" type="presOf" srcId="{422AE944-07B6-4699-80FE-45A56A914998}" destId="{ECE4CCA6-9F5E-234F-8436-5898B5002414}" srcOrd="0" destOrd="0" presId="urn:microsoft.com/office/officeart/2005/8/layout/hierarchy1"/>
    <dgm:cxn modelId="{6E521247-D42F-47F9-8459-B09DCEE8D127}" srcId="{C15DE2B5-29C7-434D-B566-8699E2CF4317}" destId="{E98F7780-EE29-4956-A950-7A8DE7FCDDB7}" srcOrd="3" destOrd="0" parTransId="{7308AA09-4107-47DD-A413-4EBCE791A158}" sibTransId="{892B9C4F-5A15-48C2-B5D0-78CCE6FD20A2}"/>
    <dgm:cxn modelId="{1AEA7660-33DC-456E-956D-AEE91E171008}" srcId="{C2B0CC03-8818-43E5-97D7-D81C5F2DAA7E}" destId="{C15DE2B5-29C7-434D-B566-8699E2CF4317}" srcOrd="1" destOrd="0" parTransId="{1BAEC488-CF69-409F-B015-E72AB3A53A6F}" sibTransId="{606E9E30-D154-434B-89A2-B529C364EA8F}"/>
    <dgm:cxn modelId="{D6D61E7F-0386-9F46-9AB9-885F15E012E8}" type="presOf" srcId="{4DEA54D0-49D5-40B8-BAEF-A4E1317C4A50}" destId="{7B167FA9-8C1D-5B47-9BEB-D2ED4EF3EE19}" srcOrd="0" destOrd="0" presId="urn:microsoft.com/office/officeart/2005/8/layout/hierarchy1"/>
    <dgm:cxn modelId="{B0E70B88-B50A-4D90-A796-2607674D4BB9}" srcId="{C15DE2B5-29C7-434D-B566-8699E2CF4317}" destId="{19D6FBE3-92BA-4C65-B47D-DBB5CBBBD0CF}" srcOrd="0" destOrd="0" parTransId="{1EEA8FB9-91F1-436F-A936-E3F97A824E0A}" sibTransId="{86482BAE-9407-4EDB-92A9-A5FB01F1913A}"/>
    <dgm:cxn modelId="{7A8BBD9A-FA72-294B-9198-078EB15D5F3E}" type="presOf" srcId="{19D6FBE3-92BA-4C65-B47D-DBB5CBBBD0CF}" destId="{8CCD30A4-6E74-D74B-A56C-6F7DFC0C3050}" srcOrd="0" destOrd="0" presId="urn:microsoft.com/office/officeart/2005/8/layout/hierarchy1"/>
    <dgm:cxn modelId="{D2B475A3-8884-4238-A445-60D00431EBA4}" srcId="{C15DE2B5-29C7-434D-B566-8699E2CF4317}" destId="{4DEA54D0-49D5-40B8-BAEF-A4E1317C4A50}" srcOrd="2" destOrd="0" parTransId="{7446A58C-92DE-4D56-B659-BCCE1B8D8AA9}" sibTransId="{44C174A4-1479-47A3-8F0E-CF0528977C30}"/>
    <dgm:cxn modelId="{F639A5B7-8559-BF41-90D9-813D41EC9C4D}" type="presOf" srcId="{1EEA8FB9-91F1-436F-A936-E3F97A824E0A}" destId="{37C799E6-BBF9-6048-8A6A-F9A72A071AB4}" srcOrd="0" destOrd="0" presId="urn:microsoft.com/office/officeart/2005/8/layout/hierarchy1"/>
    <dgm:cxn modelId="{8AFAE2D8-B0F4-FE4D-8032-6BB0B257AD70}" type="presOf" srcId="{E98F7780-EE29-4956-A950-7A8DE7FCDDB7}" destId="{3955B6FE-1101-8F4B-AF57-4068AE8EA488}" srcOrd="0" destOrd="0" presId="urn:microsoft.com/office/officeart/2005/8/layout/hierarchy1"/>
    <dgm:cxn modelId="{EDB3B1DF-B4D3-4AF9-A5B4-E9B656576811}" srcId="{C2B0CC03-8818-43E5-97D7-D81C5F2DAA7E}" destId="{422AE944-07B6-4699-80FE-45A56A914998}" srcOrd="0" destOrd="0" parTransId="{ED06FB6F-4411-459E-9604-FC25A964F1CD}" sibTransId="{3C0FB7F9-824F-426F-A8F4-B48C8DF1D771}"/>
    <dgm:cxn modelId="{0A511EE5-7E05-5D47-9058-ABA5F3559AED}" type="presOf" srcId="{7446A58C-92DE-4D56-B659-BCCE1B8D8AA9}" destId="{CEFACFDD-AC81-0E49-AAE6-7884D62A5D34}" srcOrd="0" destOrd="0" presId="urn:microsoft.com/office/officeart/2005/8/layout/hierarchy1"/>
    <dgm:cxn modelId="{841D41E7-DC2A-4B35-8ADB-83047D068EA8}" srcId="{C15DE2B5-29C7-434D-B566-8699E2CF4317}" destId="{56DF5898-FBCD-4D69-9096-2C4DB0EE0740}" srcOrd="1" destOrd="0" parTransId="{8C1160D6-60DF-4A25-A621-9F38FDDDD219}" sibTransId="{2ACA0893-A849-4FDB-8AEE-3CA221C9A324}"/>
    <dgm:cxn modelId="{E8B65AEE-CA03-9241-983E-1538F2D26C77}" type="presOf" srcId="{C2B0CC03-8818-43E5-97D7-D81C5F2DAA7E}" destId="{9130E610-A0C0-EA49-B0CA-4929B5C196CC}" srcOrd="0" destOrd="0" presId="urn:microsoft.com/office/officeart/2005/8/layout/hierarchy1"/>
    <dgm:cxn modelId="{5A54C4F5-67A4-1047-AF60-0784B3A73897}" type="presOf" srcId="{7308AA09-4107-47DD-A413-4EBCE791A158}" destId="{91F2618A-47DD-BF40-BC3A-A69F4B582E85}" srcOrd="0" destOrd="0" presId="urn:microsoft.com/office/officeart/2005/8/layout/hierarchy1"/>
    <dgm:cxn modelId="{CF4C37FA-F68A-2440-85E5-A09560732132}" type="presOf" srcId="{C15DE2B5-29C7-434D-B566-8699E2CF4317}" destId="{F8844687-D1AF-6C40-9F72-1C3A916B2826}" srcOrd="0" destOrd="0" presId="urn:microsoft.com/office/officeart/2005/8/layout/hierarchy1"/>
    <dgm:cxn modelId="{9A6F028C-12AE-4A4D-A35C-87A43F096642}" type="presParOf" srcId="{9130E610-A0C0-EA49-B0CA-4929B5C196CC}" destId="{A590BB65-95F9-6D47-AE2F-83D6693F3C50}" srcOrd="0" destOrd="0" presId="urn:microsoft.com/office/officeart/2005/8/layout/hierarchy1"/>
    <dgm:cxn modelId="{ECC871FC-A702-D945-8C0F-B32DF56BCD54}" type="presParOf" srcId="{A590BB65-95F9-6D47-AE2F-83D6693F3C50}" destId="{98070923-6D41-3442-9A3A-70A6C3C79B56}" srcOrd="0" destOrd="0" presId="urn:microsoft.com/office/officeart/2005/8/layout/hierarchy1"/>
    <dgm:cxn modelId="{A71CE990-0B65-BA4F-8446-C4BF041AE391}" type="presParOf" srcId="{98070923-6D41-3442-9A3A-70A6C3C79B56}" destId="{05E9482B-DCAD-9449-A9AB-C1F1C004E42F}" srcOrd="0" destOrd="0" presId="urn:microsoft.com/office/officeart/2005/8/layout/hierarchy1"/>
    <dgm:cxn modelId="{B799D67A-529F-A249-9371-9905FB119A10}" type="presParOf" srcId="{98070923-6D41-3442-9A3A-70A6C3C79B56}" destId="{ECE4CCA6-9F5E-234F-8436-5898B5002414}" srcOrd="1" destOrd="0" presId="urn:microsoft.com/office/officeart/2005/8/layout/hierarchy1"/>
    <dgm:cxn modelId="{F603C83D-D30E-3640-9B31-03B6294B67E4}" type="presParOf" srcId="{A590BB65-95F9-6D47-AE2F-83D6693F3C50}" destId="{ECBCFA44-11DE-F94B-AE0F-64169DB11A22}" srcOrd="1" destOrd="0" presId="urn:microsoft.com/office/officeart/2005/8/layout/hierarchy1"/>
    <dgm:cxn modelId="{AB0CFA7D-1B3B-9949-A050-2424E261FD9A}" type="presParOf" srcId="{9130E610-A0C0-EA49-B0CA-4929B5C196CC}" destId="{E3298AF6-995C-F144-93E1-024B84DEE0D2}" srcOrd="1" destOrd="0" presId="urn:microsoft.com/office/officeart/2005/8/layout/hierarchy1"/>
    <dgm:cxn modelId="{5C667F3B-FCA5-E646-8BC2-5BE978AF5560}" type="presParOf" srcId="{E3298AF6-995C-F144-93E1-024B84DEE0D2}" destId="{34777B68-D184-194A-876E-23FC8E4FBCD0}" srcOrd="0" destOrd="0" presId="urn:microsoft.com/office/officeart/2005/8/layout/hierarchy1"/>
    <dgm:cxn modelId="{675B3CC1-6935-3B4D-88FD-765B21170E69}" type="presParOf" srcId="{34777B68-D184-194A-876E-23FC8E4FBCD0}" destId="{D4DE1D88-D886-DC4A-9B04-F683695465BF}" srcOrd="0" destOrd="0" presId="urn:microsoft.com/office/officeart/2005/8/layout/hierarchy1"/>
    <dgm:cxn modelId="{54B9DA6F-5296-3648-8557-6A4BFE684BD2}" type="presParOf" srcId="{34777B68-D184-194A-876E-23FC8E4FBCD0}" destId="{F8844687-D1AF-6C40-9F72-1C3A916B2826}" srcOrd="1" destOrd="0" presId="urn:microsoft.com/office/officeart/2005/8/layout/hierarchy1"/>
    <dgm:cxn modelId="{A979DD8C-729B-4041-B380-474ECE4B619C}" type="presParOf" srcId="{E3298AF6-995C-F144-93E1-024B84DEE0D2}" destId="{7AFBCE25-AEAC-064B-98B1-1E01FFD17209}" srcOrd="1" destOrd="0" presId="urn:microsoft.com/office/officeart/2005/8/layout/hierarchy1"/>
    <dgm:cxn modelId="{36A8E66B-1FF3-1642-923B-94EB7D9527B2}" type="presParOf" srcId="{7AFBCE25-AEAC-064B-98B1-1E01FFD17209}" destId="{37C799E6-BBF9-6048-8A6A-F9A72A071AB4}" srcOrd="0" destOrd="0" presId="urn:microsoft.com/office/officeart/2005/8/layout/hierarchy1"/>
    <dgm:cxn modelId="{D8FC6A9F-CA00-CE42-B57F-DA48EAFD1621}" type="presParOf" srcId="{7AFBCE25-AEAC-064B-98B1-1E01FFD17209}" destId="{AE5D0CC0-2A48-594F-BD37-8804863D49BB}" srcOrd="1" destOrd="0" presId="urn:microsoft.com/office/officeart/2005/8/layout/hierarchy1"/>
    <dgm:cxn modelId="{AD3BF2C1-C3A6-3C47-B018-CF6AA244BC72}" type="presParOf" srcId="{AE5D0CC0-2A48-594F-BD37-8804863D49BB}" destId="{61F817D5-280B-FC47-9CEC-A5A433A495D0}" srcOrd="0" destOrd="0" presId="urn:microsoft.com/office/officeart/2005/8/layout/hierarchy1"/>
    <dgm:cxn modelId="{829EB89E-3800-EA4C-B037-DDBF6DF7DCF0}" type="presParOf" srcId="{61F817D5-280B-FC47-9CEC-A5A433A495D0}" destId="{E50E259C-8C9A-7147-93B0-86E0D88C8225}" srcOrd="0" destOrd="0" presId="urn:microsoft.com/office/officeart/2005/8/layout/hierarchy1"/>
    <dgm:cxn modelId="{C92252B7-93B0-1A45-BEE9-36D10DFC63D8}" type="presParOf" srcId="{61F817D5-280B-FC47-9CEC-A5A433A495D0}" destId="{8CCD30A4-6E74-D74B-A56C-6F7DFC0C3050}" srcOrd="1" destOrd="0" presId="urn:microsoft.com/office/officeart/2005/8/layout/hierarchy1"/>
    <dgm:cxn modelId="{A222448A-DCF8-3D49-B02E-9C994E89C7CB}" type="presParOf" srcId="{AE5D0CC0-2A48-594F-BD37-8804863D49BB}" destId="{1C126E54-48D6-F94D-9607-99192EAC9695}" srcOrd="1" destOrd="0" presId="urn:microsoft.com/office/officeart/2005/8/layout/hierarchy1"/>
    <dgm:cxn modelId="{EFB1C66E-2F33-614B-B384-510B7760B373}" type="presParOf" srcId="{7AFBCE25-AEAC-064B-98B1-1E01FFD17209}" destId="{6761AAFC-AE39-8243-B02D-5081E063FF08}" srcOrd="2" destOrd="0" presId="urn:microsoft.com/office/officeart/2005/8/layout/hierarchy1"/>
    <dgm:cxn modelId="{195B78FC-1C6E-EB41-8DDC-CE329F89A93F}" type="presParOf" srcId="{7AFBCE25-AEAC-064B-98B1-1E01FFD17209}" destId="{ED187C74-FC34-BB46-B5A5-74F482A5AE0E}" srcOrd="3" destOrd="0" presId="urn:microsoft.com/office/officeart/2005/8/layout/hierarchy1"/>
    <dgm:cxn modelId="{05551556-E05C-6C43-B4AD-91487BF8A7F4}" type="presParOf" srcId="{ED187C74-FC34-BB46-B5A5-74F482A5AE0E}" destId="{B45B16FB-A44D-1A46-A787-B2B1A306D051}" srcOrd="0" destOrd="0" presId="urn:microsoft.com/office/officeart/2005/8/layout/hierarchy1"/>
    <dgm:cxn modelId="{33B9972B-18CC-1D48-8F0A-81B475BC8AC7}" type="presParOf" srcId="{B45B16FB-A44D-1A46-A787-B2B1A306D051}" destId="{92D4DEBA-2519-9045-962F-AF93B7A8549F}" srcOrd="0" destOrd="0" presId="urn:microsoft.com/office/officeart/2005/8/layout/hierarchy1"/>
    <dgm:cxn modelId="{D313D529-A149-3848-9BA1-8576A1BB56AE}" type="presParOf" srcId="{B45B16FB-A44D-1A46-A787-B2B1A306D051}" destId="{707355EA-1190-4848-BBEB-73677B353347}" srcOrd="1" destOrd="0" presId="urn:microsoft.com/office/officeart/2005/8/layout/hierarchy1"/>
    <dgm:cxn modelId="{AA1BE595-06E5-C34F-9D44-0CFB91C3301C}" type="presParOf" srcId="{ED187C74-FC34-BB46-B5A5-74F482A5AE0E}" destId="{A3AF95A6-5848-C248-B887-51129BE8CE15}" srcOrd="1" destOrd="0" presId="urn:microsoft.com/office/officeart/2005/8/layout/hierarchy1"/>
    <dgm:cxn modelId="{7A3431D4-2C21-1B49-A5DD-E54B4115F50D}" type="presParOf" srcId="{7AFBCE25-AEAC-064B-98B1-1E01FFD17209}" destId="{CEFACFDD-AC81-0E49-AAE6-7884D62A5D34}" srcOrd="4" destOrd="0" presId="urn:microsoft.com/office/officeart/2005/8/layout/hierarchy1"/>
    <dgm:cxn modelId="{17663CA4-2924-BC42-A8F8-FED673BBA8C8}" type="presParOf" srcId="{7AFBCE25-AEAC-064B-98B1-1E01FFD17209}" destId="{D9D799A2-F557-A34C-9725-E3EDDB7A941B}" srcOrd="5" destOrd="0" presId="urn:microsoft.com/office/officeart/2005/8/layout/hierarchy1"/>
    <dgm:cxn modelId="{1ABD924B-0915-3643-BF42-6B29B68F475F}" type="presParOf" srcId="{D9D799A2-F557-A34C-9725-E3EDDB7A941B}" destId="{E422527C-A4E5-BB40-98F3-1A1C1892172B}" srcOrd="0" destOrd="0" presId="urn:microsoft.com/office/officeart/2005/8/layout/hierarchy1"/>
    <dgm:cxn modelId="{C3976C92-7238-A840-AED5-FA6D266E7002}" type="presParOf" srcId="{E422527C-A4E5-BB40-98F3-1A1C1892172B}" destId="{31B7013A-465A-D840-B4C2-B6DC6C0CE73C}" srcOrd="0" destOrd="0" presId="urn:microsoft.com/office/officeart/2005/8/layout/hierarchy1"/>
    <dgm:cxn modelId="{05E0EC48-87B5-7749-85B9-5507EC405DD9}" type="presParOf" srcId="{E422527C-A4E5-BB40-98F3-1A1C1892172B}" destId="{7B167FA9-8C1D-5B47-9BEB-D2ED4EF3EE19}" srcOrd="1" destOrd="0" presId="urn:microsoft.com/office/officeart/2005/8/layout/hierarchy1"/>
    <dgm:cxn modelId="{90E23614-554D-2B49-A175-6F3540010F0B}" type="presParOf" srcId="{D9D799A2-F557-A34C-9725-E3EDDB7A941B}" destId="{2CD6DA14-C43B-F34A-BD85-349F851CA8CF}" srcOrd="1" destOrd="0" presId="urn:microsoft.com/office/officeart/2005/8/layout/hierarchy1"/>
    <dgm:cxn modelId="{E6985070-6017-D44E-AAD5-D2A2F4ECF9BF}" type="presParOf" srcId="{7AFBCE25-AEAC-064B-98B1-1E01FFD17209}" destId="{91F2618A-47DD-BF40-BC3A-A69F4B582E85}" srcOrd="6" destOrd="0" presId="urn:microsoft.com/office/officeart/2005/8/layout/hierarchy1"/>
    <dgm:cxn modelId="{BC276E9F-F8D2-4445-B7B2-E898FE3D797A}" type="presParOf" srcId="{7AFBCE25-AEAC-064B-98B1-1E01FFD17209}" destId="{E20ABD39-5D02-E747-90C5-83224FE07FA3}" srcOrd="7" destOrd="0" presId="urn:microsoft.com/office/officeart/2005/8/layout/hierarchy1"/>
    <dgm:cxn modelId="{358ED90E-CA01-6D43-9CC7-3003EA1A2407}" type="presParOf" srcId="{E20ABD39-5D02-E747-90C5-83224FE07FA3}" destId="{3258E783-F1A4-A047-9696-FC7F3506B12E}" srcOrd="0" destOrd="0" presId="urn:microsoft.com/office/officeart/2005/8/layout/hierarchy1"/>
    <dgm:cxn modelId="{660884C9-32DB-5747-A035-189B92C9B1A3}" type="presParOf" srcId="{3258E783-F1A4-A047-9696-FC7F3506B12E}" destId="{D0D7137A-565A-5E43-A06C-D7C95DED775C}" srcOrd="0" destOrd="0" presId="urn:microsoft.com/office/officeart/2005/8/layout/hierarchy1"/>
    <dgm:cxn modelId="{29AF723B-5E0B-BA49-AC23-B5B548454169}" type="presParOf" srcId="{3258E783-F1A4-A047-9696-FC7F3506B12E}" destId="{3955B6FE-1101-8F4B-AF57-4068AE8EA488}" srcOrd="1" destOrd="0" presId="urn:microsoft.com/office/officeart/2005/8/layout/hierarchy1"/>
    <dgm:cxn modelId="{8D5721A7-A2FF-5745-8F6B-0AB952917B4A}" type="presParOf" srcId="{E20ABD39-5D02-E747-90C5-83224FE07FA3}" destId="{F1491477-BBBE-5C44-BF08-FA68BF90D90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D75BB1-F6C3-4B3F-9F39-97DD9C645DF2}" type="doc">
      <dgm:prSet loTypeId="urn:microsoft.com/office/officeart/2018/2/layout/IconLabelList" loCatId="icon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FB3D9693-E9A4-4AEE-A3E7-B2E7C5F33C8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Speed: Spark's ability to store data in-memory between stages provides a major speed advantage over MapReduce's disk-based storage.</a:t>
          </a:r>
          <a:endParaRPr lang="en-US"/>
        </a:p>
      </dgm:t>
    </dgm:pt>
    <dgm:pt modelId="{1975845F-045E-422B-B614-C2D38ED1EFB1}" type="parTrans" cxnId="{02B997E7-78FD-47D0-874C-361C6A76B2EB}">
      <dgm:prSet/>
      <dgm:spPr/>
      <dgm:t>
        <a:bodyPr/>
        <a:lstStyle/>
        <a:p>
          <a:endParaRPr lang="en-US"/>
        </a:p>
      </dgm:t>
    </dgm:pt>
    <dgm:pt modelId="{9F80935F-001F-4F8A-8C1D-B5AA1AA5D297}" type="sibTrans" cxnId="{02B997E7-78FD-47D0-874C-361C6A76B2EB}">
      <dgm:prSet/>
      <dgm:spPr/>
      <dgm:t>
        <a:bodyPr/>
        <a:lstStyle/>
        <a:p>
          <a:endParaRPr lang="en-US"/>
        </a:p>
      </dgm:t>
    </dgm:pt>
    <dgm:pt modelId="{10796DD0-FF53-4C93-BC7F-4A07FDC9FA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Complexity: With Spark, developers can write big data applications in a fraction of the time using familiar APIs, as compared to MapReduce.</a:t>
          </a:r>
          <a:endParaRPr lang="en-US"/>
        </a:p>
      </dgm:t>
    </dgm:pt>
    <dgm:pt modelId="{0099733E-4DA3-4980-AD03-88D031125BDD}" type="parTrans" cxnId="{1D461DE0-884F-4856-8EE0-F140F920B899}">
      <dgm:prSet/>
      <dgm:spPr/>
      <dgm:t>
        <a:bodyPr/>
        <a:lstStyle/>
        <a:p>
          <a:endParaRPr lang="en-US"/>
        </a:p>
      </dgm:t>
    </dgm:pt>
    <dgm:pt modelId="{FF3F1ADB-7308-4E23-A69D-6F53EB15E475}" type="sibTrans" cxnId="{1D461DE0-884F-4856-8EE0-F140F920B899}">
      <dgm:prSet/>
      <dgm:spPr/>
      <dgm:t>
        <a:bodyPr/>
        <a:lstStyle/>
        <a:p>
          <a:endParaRPr lang="en-US"/>
        </a:p>
      </dgm:t>
    </dgm:pt>
    <dgm:pt modelId="{FD887723-5CB3-45C0-B04D-A01D0B15750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Flexibility: Spark supports various data processing tasks like batch applications, iterative algorithms, interactive queries, and streaming, unlike MapReduce, which is limited to batch processing.</a:t>
          </a:r>
          <a:endParaRPr lang="en-US"/>
        </a:p>
      </dgm:t>
    </dgm:pt>
    <dgm:pt modelId="{14123D65-35DE-4F49-B98D-ACF5B6AE7D05}" type="parTrans" cxnId="{20EB6EC6-8EC3-410C-AFF0-043B1C38E0F2}">
      <dgm:prSet/>
      <dgm:spPr/>
      <dgm:t>
        <a:bodyPr/>
        <a:lstStyle/>
        <a:p>
          <a:endParaRPr lang="en-US"/>
        </a:p>
      </dgm:t>
    </dgm:pt>
    <dgm:pt modelId="{BA8D6026-CCE5-4C2A-BBE5-60B8AACB923C}" type="sibTrans" cxnId="{20EB6EC6-8EC3-410C-AFF0-043B1C38E0F2}">
      <dgm:prSet/>
      <dgm:spPr/>
      <dgm:t>
        <a:bodyPr/>
        <a:lstStyle/>
        <a:p>
          <a:endParaRPr lang="en-US"/>
        </a:p>
      </dgm:t>
    </dgm:pt>
    <dgm:pt modelId="{9DA41F49-8E04-42FE-ADFA-B2DB72EC1E1B}" type="pres">
      <dgm:prSet presAssocID="{F5D75BB1-F6C3-4B3F-9F39-97DD9C645DF2}" presName="root" presStyleCnt="0">
        <dgm:presLayoutVars>
          <dgm:dir/>
          <dgm:resizeHandles val="exact"/>
        </dgm:presLayoutVars>
      </dgm:prSet>
      <dgm:spPr/>
    </dgm:pt>
    <dgm:pt modelId="{DB6168E8-AE36-4C94-9C6A-9B4B955A0C4B}" type="pres">
      <dgm:prSet presAssocID="{FB3D9693-E9A4-4AEE-A3E7-B2E7C5F33C8A}" presName="compNode" presStyleCnt="0"/>
      <dgm:spPr/>
    </dgm:pt>
    <dgm:pt modelId="{8515B780-9493-4D19-97FE-C846FA41B493}" type="pres">
      <dgm:prSet presAssocID="{FB3D9693-E9A4-4AEE-A3E7-B2E7C5F33C8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F66CFBA-4847-4CC0-92CB-652353B2BCB3}" type="pres">
      <dgm:prSet presAssocID="{FB3D9693-E9A4-4AEE-A3E7-B2E7C5F33C8A}" presName="spaceRect" presStyleCnt="0"/>
      <dgm:spPr/>
    </dgm:pt>
    <dgm:pt modelId="{C63DC53C-FCC5-486E-B60D-CBE05F2F2215}" type="pres">
      <dgm:prSet presAssocID="{FB3D9693-E9A4-4AEE-A3E7-B2E7C5F33C8A}" presName="textRect" presStyleLbl="revTx" presStyleIdx="0" presStyleCnt="3">
        <dgm:presLayoutVars>
          <dgm:chMax val="1"/>
          <dgm:chPref val="1"/>
        </dgm:presLayoutVars>
      </dgm:prSet>
      <dgm:spPr/>
    </dgm:pt>
    <dgm:pt modelId="{28975936-C272-4EF0-8909-C0BC468DC954}" type="pres">
      <dgm:prSet presAssocID="{9F80935F-001F-4F8A-8C1D-B5AA1AA5D297}" presName="sibTrans" presStyleCnt="0"/>
      <dgm:spPr/>
    </dgm:pt>
    <dgm:pt modelId="{D7545E6F-FDA9-4FFA-A1D3-2FFCC4F569B2}" type="pres">
      <dgm:prSet presAssocID="{10796DD0-FF53-4C93-BC7F-4A07FDC9FAB5}" presName="compNode" presStyleCnt="0"/>
      <dgm:spPr/>
    </dgm:pt>
    <dgm:pt modelId="{1BFA252B-2817-49C0-8F6A-550401AA0CD2}" type="pres">
      <dgm:prSet presAssocID="{10796DD0-FF53-4C93-BC7F-4A07FDC9FAB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336A6238-CB10-4B19-B541-5B792FAE52BC}" type="pres">
      <dgm:prSet presAssocID="{10796DD0-FF53-4C93-BC7F-4A07FDC9FAB5}" presName="spaceRect" presStyleCnt="0"/>
      <dgm:spPr/>
    </dgm:pt>
    <dgm:pt modelId="{70353038-394C-4872-9D2F-2065A2EC3995}" type="pres">
      <dgm:prSet presAssocID="{10796DD0-FF53-4C93-BC7F-4A07FDC9FAB5}" presName="textRect" presStyleLbl="revTx" presStyleIdx="1" presStyleCnt="3">
        <dgm:presLayoutVars>
          <dgm:chMax val="1"/>
          <dgm:chPref val="1"/>
        </dgm:presLayoutVars>
      </dgm:prSet>
      <dgm:spPr/>
    </dgm:pt>
    <dgm:pt modelId="{C89E7F3D-38DB-4827-8729-9551F8BB77A6}" type="pres">
      <dgm:prSet presAssocID="{FF3F1ADB-7308-4E23-A69D-6F53EB15E475}" presName="sibTrans" presStyleCnt="0"/>
      <dgm:spPr/>
    </dgm:pt>
    <dgm:pt modelId="{BAF947B4-144F-49D7-922D-CB86C621BF00}" type="pres">
      <dgm:prSet presAssocID="{FD887723-5CB3-45C0-B04D-A01D0B15750A}" presName="compNode" presStyleCnt="0"/>
      <dgm:spPr/>
    </dgm:pt>
    <dgm:pt modelId="{E2EBC77C-BA60-4374-A29C-AB8FF531CBFC}" type="pres">
      <dgm:prSet presAssocID="{FD887723-5CB3-45C0-B04D-A01D0B15750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1C27C11B-0520-44C4-B973-82657577ED00}" type="pres">
      <dgm:prSet presAssocID="{FD887723-5CB3-45C0-B04D-A01D0B15750A}" presName="spaceRect" presStyleCnt="0"/>
      <dgm:spPr/>
    </dgm:pt>
    <dgm:pt modelId="{E1FE3A9F-7770-4060-9F94-39FD3AF19C60}" type="pres">
      <dgm:prSet presAssocID="{FD887723-5CB3-45C0-B04D-A01D0B15750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AA5DA1E-3DCA-4D51-8AA6-501F257DCEC6}" type="presOf" srcId="{F5D75BB1-F6C3-4B3F-9F39-97DD9C645DF2}" destId="{9DA41F49-8E04-42FE-ADFA-B2DB72EC1E1B}" srcOrd="0" destOrd="0" presId="urn:microsoft.com/office/officeart/2018/2/layout/IconLabelList"/>
    <dgm:cxn modelId="{9D22888C-6E4C-4052-9CA4-BF8AD896D95F}" type="presOf" srcId="{10796DD0-FF53-4C93-BC7F-4A07FDC9FAB5}" destId="{70353038-394C-4872-9D2F-2065A2EC3995}" srcOrd="0" destOrd="0" presId="urn:microsoft.com/office/officeart/2018/2/layout/IconLabelList"/>
    <dgm:cxn modelId="{B4DA78C4-FB77-48D5-9D92-D9D39C0F3E28}" type="presOf" srcId="{FD887723-5CB3-45C0-B04D-A01D0B15750A}" destId="{E1FE3A9F-7770-4060-9F94-39FD3AF19C60}" srcOrd="0" destOrd="0" presId="urn:microsoft.com/office/officeart/2018/2/layout/IconLabelList"/>
    <dgm:cxn modelId="{20EB6EC6-8EC3-410C-AFF0-043B1C38E0F2}" srcId="{F5D75BB1-F6C3-4B3F-9F39-97DD9C645DF2}" destId="{FD887723-5CB3-45C0-B04D-A01D0B15750A}" srcOrd="2" destOrd="0" parTransId="{14123D65-35DE-4F49-B98D-ACF5B6AE7D05}" sibTransId="{BA8D6026-CCE5-4C2A-BBE5-60B8AACB923C}"/>
    <dgm:cxn modelId="{1D461DE0-884F-4856-8EE0-F140F920B899}" srcId="{F5D75BB1-F6C3-4B3F-9F39-97DD9C645DF2}" destId="{10796DD0-FF53-4C93-BC7F-4A07FDC9FAB5}" srcOrd="1" destOrd="0" parTransId="{0099733E-4DA3-4980-AD03-88D031125BDD}" sibTransId="{FF3F1ADB-7308-4E23-A69D-6F53EB15E475}"/>
    <dgm:cxn modelId="{02B997E7-78FD-47D0-874C-361C6A76B2EB}" srcId="{F5D75BB1-F6C3-4B3F-9F39-97DD9C645DF2}" destId="{FB3D9693-E9A4-4AEE-A3E7-B2E7C5F33C8A}" srcOrd="0" destOrd="0" parTransId="{1975845F-045E-422B-B614-C2D38ED1EFB1}" sibTransId="{9F80935F-001F-4F8A-8C1D-B5AA1AA5D297}"/>
    <dgm:cxn modelId="{D9E7A0EC-EDBB-4A37-9550-EEDB9F9B2BFE}" type="presOf" srcId="{FB3D9693-E9A4-4AEE-A3E7-B2E7C5F33C8A}" destId="{C63DC53C-FCC5-486E-B60D-CBE05F2F2215}" srcOrd="0" destOrd="0" presId="urn:microsoft.com/office/officeart/2018/2/layout/IconLabelList"/>
    <dgm:cxn modelId="{98B72C5B-E4D5-4151-97F5-B6593142843F}" type="presParOf" srcId="{9DA41F49-8E04-42FE-ADFA-B2DB72EC1E1B}" destId="{DB6168E8-AE36-4C94-9C6A-9B4B955A0C4B}" srcOrd="0" destOrd="0" presId="urn:microsoft.com/office/officeart/2018/2/layout/IconLabelList"/>
    <dgm:cxn modelId="{70A5FCE5-ACA1-4517-92F5-87F94EAA06B7}" type="presParOf" srcId="{DB6168E8-AE36-4C94-9C6A-9B4B955A0C4B}" destId="{8515B780-9493-4D19-97FE-C846FA41B493}" srcOrd="0" destOrd="0" presId="urn:microsoft.com/office/officeart/2018/2/layout/IconLabelList"/>
    <dgm:cxn modelId="{46708347-E985-427F-A04A-4EE673643474}" type="presParOf" srcId="{DB6168E8-AE36-4C94-9C6A-9B4B955A0C4B}" destId="{8F66CFBA-4847-4CC0-92CB-652353B2BCB3}" srcOrd="1" destOrd="0" presId="urn:microsoft.com/office/officeart/2018/2/layout/IconLabelList"/>
    <dgm:cxn modelId="{86DC2D1C-FE43-47EA-A6FE-C30CC5633867}" type="presParOf" srcId="{DB6168E8-AE36-4C94-9C6A-9B4B955A0C4B}" destId="{C63DC53C-FCC5-486E-B60D-CBE05F2F2215}" srcOrd="2" destOrd="0" presId="urn:microsoft.com/office/officeart/2018/2/layout/IconLabelList"/>
    <dgm:cxn modelId="{C956BE5A-EC01-49D2-B0DC-6899763C98AF}" type="presParOf" srcId="{9DA41F49-8E04-42FE-ADFA-B2DB72EC1E1B}" destId="{28975936-C272-4EF0-8909-C0BC468DC954}" srcOrd="1" destOrd="0" presId="urn:microsoft.com/office/officeart/2018/2/layout/IconLabelList"/>
    <dgm:cxn modelId="{F8A5473E-6729-42A7-B42D-0D8B047075DD}" type="presParOf" srcId="{9DA41F49-8E04-42FE-ADFA-B2DB72EC1E1B}" destId="{D7545E6F-FDA9-4FFA-A1D3-2FFCC4F569B2}" srcOrd="2" destOrd="0" presId="urn:microsoft.com/office/officeart/2018/2/layout/IconLabelList"/>
    <dgm:cxn modelId="{2FB8B6CC-9573-4FD2-82D5-A7B4A4E9FE1A}" type="presParOf" srcId="{D7545E6F-FDA9-4FFA-A1D3-2FFCC4F569B2}" destId="{1BFA252B-2817-49C0-8F6A-550401AA0CD2}" srcOrd="0" destOrd="0" presId="urn:microsoft.com/office/officeart/2018/2/layout/IconLabelList"/>
    <dgm:cxn modelId="{741095BE-36A3-478D-BED9-AB2A97F7F7D6}" type="presParOf" srcId="{D7545E6F-FDA9-4FFA-A1D3-2FFCC4F569B2}" destId="{336A6238-CB10-4B19-B541-5B792FAE52BC}" srcOrd="1" destOrd="0" presId="urn:microsoft.com/office/officeart/2018/2/layout/IconLabelList"/>
    <dgm:cxn modelId="{C53727AD-575B-4D9C-B194-2DBC20A924DD}" type="presParOf" srcId="{D7545E6F-FDA9-4FFA-A1D3-2FFCC4F569B2}" destId="{70353038-394C-4872-9D2F-2065A2EC3995}" srcOrd="2" destOrd="0" presId="urn:microsoft.com/office/officeart/2018/2/layout/IconLabelList"/>
    <dgm:cxn modelId="{EDF1CC04-1C0A-4B6B-8F7A-AB221A9DDE5D}" type="presParOf" srcId="{9DA41F49-8E04-42FE-ADFA-B2DB72EC1E1B}" destId="{C89E7F3D-38DB-4827-8729-9551F8BB77A6}" srcOrd="3" destOrd="0" presId="urn:microsoft.com/office/officeart/2018/2/layout/IconLabelList"/>
    <dgm:cxn modelId="{81F7DFFC-269F-4569-B6A8-51369382277D}" type="presParOf" srcId="{9DA41F49-8E04-42FE-ADFA-B2DB72EC1E1B}" destId="{BAF947B4-144F-49D7-922D-CB86C621BF00}" srcOrd="4" destOrd="0" presId="urn:microsoft.com/office/officeart/2018/2/layout/IconLabelList"/>
    <dgm:cxn modelId="{213C4DEB-477B-4E03-85FA-E984EB0014A3}" type="presParOf" srcId="{BAF947B4-144F-49D7-922D-CB86C621BF00}" destId="{E2EBC77C-BA60-4374-A29C-AB8FF531CBFC}" srcOrd="0" destOrd="0" presId="urn:microsoft.com/office/officeart/2018/2/layout/IconLabelList"/>
    <dgm:cxn modelId="{AEFB876E-8780-4A39-94C4-E0B97267CE71}" type="presParOf" srcId="{BAF947B4-144F-49D7-922D-CB86C621BF00}" destId="{1C27C11B-0520-44C4-B973-82657577ED00}" srcOrd="1" destOrd="0" presId="urn:microsoft.com/office/officeart/2018/2/layout/IconLabelList"/>
    <dgm:cxn modelId="{D0536034-6505-46D8-9DAE-5B4971BF41AF}" type="presParOf" srcId="{BAF947B4-144F-49D7-922D-CB86C621BF00}" destId="{E1FE3A9F-7770-4060-9F94-39FD3AF19C6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159285F-E0A8-4A42-AA3A-FDE9D48FA240}" type="doc">
      <dgm:prSet loTypeId="urn:microsoft.com/office/officeart/2005/8/layout/vList2" loCatId="list" qsTypeId="urn:microsoft.com/office/officeart/2005/8/quickstyle/simple2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3ADBFDD2-CEE6-487B-A293-8A41E12E7663}">
      <dgm:prSet/>
      <dgm:spPr/>
      <dgm:t>
        <a:bodyPr/>
        <a:lstStyle/>
        <a:p>
          <a:r>
            <a:rPr lang="en-US" b="0" i="0"/>
            <a:t>Spark operates on a master-worker architecture. The master node runs the driver program while worker nodes run executor programs.</a:t>
          </a:r>
          <a:endParaRPr lang="en-US"/>
        </a:p>
      </dgm:t>
    </dgm:pt>
    <dgm:pt modelId="{10909F09-F339-4EF9-AD5B-B0A0B13D4119}" type="parTrans" cxnId="{73C2A7E0-C89E-4786-BE92-538763776A19}">
      <dgm:prSet/>
      <dgm:spPr/>
      <dgm:t>
        <a:bodyPr/>
        <a:lstStyle/>
        <a:p>
          <a:endParaRPr lang="en-US"/>
        </a:p>
      </dgm:t>
    </dgm:pt>
    <dgm:pt modelId="{8A1BD0DD-DC09-4F05-AD84-2F8F14774A7C}" type="sibTrans" cxnId="{73C2A7E0-C89E-4786-BE92-538763776A19}">
      <dgm:prSet/>
      <dgm:spPr/>
      <dgm:t>
        <a:bodyPr/>
        <a:lstStyle/>
        <a:p>
          <a:endParaRPr lang="en-US"/>
        </a:p>
      </dgm:t>
    </dgm:pt>
    <dgm:pt modelId="{DE7B6AC6-474B-45CB-A756-C390ACB1ADC4}">
      <dgm:prSet/>
      <dgm:spPr/>
      <dgm:t>
        <a:bodyPr/>
        <a:lstStyle/>
        <a:p>
          <a:r>
            <a:rPr lang="en-US" b="1" i="0"/>
            <a:t>Driver Program:</a:t>
          </a:r>
          <a:r>
            <a:rPr lang="en-US" b="0" i="0"/>
            <a:t> This is the heart of a Spark Application and maintains information about the Spark Application, responds to a user's program, and analyzes, distributes, and schedules work across the executors.</a:t>
          </a:r>
          <a:endParaRPr lang="en-US"/>
        </a:p>
      </dgm:t>
    </dgm:pt>
    <dgm:pt modelId="{2434BDC0-1113-4DB7-905D-2D1209CD0DB7}" type="parTrans" cxnId="{368B3006-9990-4672-AD59-3E241B584416}">
      <dgm:prSet/>
      <dgm:spPr/>
      <dgm:t>
        <a:bodyPr/>
        <a:lstStyle/>
        <a:p>
          <a:endParaRPr lang="en-US"/>
        </a:p>
      </dgm:t>
    </dgm:pt>
    <dgm:pt modelId="{0D09DDF6-A3AC-468A-B14B-A227B6787396}" type="sibTrans" cxnId="{368B3006-9990-4672-AD59-3E241B584416}">
      <dgm:prSet/>
      <dgm:spPr/>
      <dgm:t>
        <a:bodyPr/>
        <a:lstStyle/>
        <a:p>
          <a:endParaRPr lang="en-US"/>
        </a:p>
      </dgm:t>
    </dgm:pt>
    <dgm:pt modelId="{97723B2E-AFF3-4333-A93B-AFC9712181E0}">
      <dgm:prSet/>
      <dgm:spPr/>
      <dgm:t>
        <a:bodyPr/>
        <a:lstStyle/>
        <a:p>
          <a:r>
            <a:rPr lang="en-US" b="1" i="0" dirty="0"/>
            <a:t>Cluster Manager:</a:t>
          </a:r>
          <a:r>
            <a:rPr lang="en-US" b="0" i="0" dirty="0"/>
            <a:t> This is an external service responsible for acquiring resources on the Spark cluster and allocating them to a Spark job. Spark can work with various cluster managers like Hadoop YARN, Apache Mesos, and the standalone cluster manager of Spark.</a:t>
          </a:r>
          <a:endParaRPr lang="en-US" dirty="0"/>
        </a:p>
      </dgm:t>
    </dgm:pt>
    <dgm:pt modelId="{7357C176-0564-4721-B80D-82EA318CBF55}" type="parTrans" cxnId="{1B662DA7-1008-49B8-B513-3932734072BB}">
      <dgm:prSet/>
      <dgm:spPr/>
      <dgm:t>
        <a:bodyPr/>
        <a:lstStyle/>
        <a:p>
          <a:endParaRPr lang="en-US"/>
        </a:p>
      </dgm:t>
    </dgm:pt>
    <dgm:pt modelId="{B977A94B-BC12-4890-99C1-6C3138E5938A}" type="sibTrans" cxnId="{1B662DA7-1008-49B8-B513-3932734072BB}">
      <dgm:prSet/>
      <dgm:spPr/>
      <dgm:t>
        <a:bodyPr/>
        <a:lstStyle/>
        <a:p>
          <a:endParaRPr lang="en-US"/>
        </a:p>
      </dgm:t>
    </dgm:pt>
    <dgm:pt modelId="{F0DFE4A8-1842-4D4C-8A66-26B4EBA12102}">
      <dgm:prSet/>
      <dgm:spPr/>
      <dgm:t>
        <a:bodyPr/>
        <a:lstStyle/>
        <a:p>
          <a:r>
            <a:rPr lang="en-US" b="1" i="0"/>
            <a:t>Executors:</a:t>
          </a:r>
          <a:r>
            <a:rPr lang="en-US" b="0" i="0"/>
            <a:t> These are processes launched for an application on worker nodes by the driver program, which run tasks and keep data in memory or disk storage.</a:t>
          </a:r>
          <a:endParaRPr lang="en-US"/>
        </a:p>
      </dgm:t>
    </dgm:pt>
    <dgm:pt modelId="{8FB96A4F-B6B0-48AD-B91E-5F275B0CE094}" type="parTrans" cxnId="{17A84277-7202-43F6-9E20-CAAFBD159AD5}">
      <dgm:prSet/>
      <dgm:spPr/>
      <dgm:t>
        <a:bodyPr/>
        <a:lstStyle/>
        <a:p>
          <a:endParaRPr lang="en-US"/>
        </a:p>
      </dgm:t>
    </dgm:pt>
    <dgm:pt modelId="{5B354972-4460-4860-99AE-750BEC8915BB}" type="sibTrans" cxnId="{17A84277-7202-43F6-9E20-CAAFBD159AD5}">
      <dgm:prSet/>
      <dgm:spPr/>
      <dgm:t>
        <a:bodyPr/>
        <a:lstStyle/>
        <a:p>
          <a:endParaRPr lang="en-US"/>
        </a:p>
      </dgm:t>
    </dgm:pt>
    <dgm:pt modelId="{EFA09B77-F778-204F-BC32-1C71CFD0B7A3}" type="pres">
      <dgm:prSet presAssocID="{7159285F-E0A8-4A42-AA3A-FDE9D48FA240}" presName="linear" presStyleCnt="0">
        <dgm:presLayoutVars>
          <dgm:animLvl val="lvl"/>
          <dgm:resizeHandles val="exact"/>
        </dgm:presLayoutVars>
      </dgm:prSet>
      <dgm:spPr/>
    </dgm:pt>
    <dgm:pt modelId="{50F2F335-0801-1448-ACC2-17BAD73E66AA}" type="pres">
      <dgm:prSet presAssocID="{3ADBFDD2-CEE6-487B-A293-8A41E12E766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A65FC62-3114-5C4A-A5E3-3A2862229F49}" type="pres">
      <dgm:prSet presAssocID="{8A1BD0DD-DC09-4F05-AD84-2F8F14774A7C}" presName="spacer" presStyleCnt="0"/>
      <dgm:spPr/>
    </dgm:pt>
    <dgm:pt modelId="{81EECE29-76BC-DF48-B43A-DE2ECECDE898}" type="pres">
      <dgm:prSet presAssocID="{DE7B6AC6-474B-45CB-A756-C390ACB1ADC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8179363-FF25-3F40-B3D1-6724DA7E50C9}" type="pres">
      <dgm:prSet presAssocID="{0D09DDF6-A3AC-468A-B14B-A227B6787396}" presName="spacer" presStyleCnt="0"/>
      <dgm:spPr/>
    </dgm:pt>
    <dgm:pt modelId="{3A205D05-6F30-1740-90BD-9675302B36DB}" type="pres">
      <dgm:prSet presAssocID="{97723B2E-AFF3-4333-A93B-AFC9712181E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8E39068-A776-D846-A95B-0D72520900F1}" type="pres">
      <dgm:prSet presAssocID="{B977A94B-BC12-4890-99C1-6C3138E5938A}" presName="spacer" presStyleCnt="0"/>
      <dgm:spPr/>
    </dgm:pt>
    <dgm:pt modelId="{73468B8F-FB09-E349-A148-09EABC49B616}" type="pres">
      <dgm:prSet presAssocID="{F0DFE4A8-1842-4D4C-8A66-26B4EBA1210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68B3006-9990-4672-AD59-3E241B584416}" srcId="{7159285F-E0A8-4A42-AA3A-FDE9D48FA240}" destId="{DE7B6AC6-474B-45CB-A756-C390ACB1ADC4}" srcOrd="1" destOrd="0" parTransId="{2434BDC0-1113-4DB7-905D-2D1209CD0DB7}" sibTransId="{0D09DDF6-A3AC-468A-B14B-A227B6787396}"/>
    <dgm:cxn modelId="{6418570A-6912-EB49-A7BA-2204ECFFE3A5}" type="presOf" srcId="{F0DFE4A8-1842-4D4C-8A66-26B4EBA12102}" destId="{73468B8F-FB09-E349-A148-09EABC49B616}" srcOrd="0" destOrd="0" presId="urn:microsoft.com/office/officeart/2005/8/layout/vList2"/>
    <dgm:cxn modelId="{E6F67B34-149F-1440-822B-D4229CDB8EDA}" type="presOf" srcId="{97723B2E-AFF3-4333-A93B-AFC9712181E0}" destId="{3A205D05-6F30-1740-90BD-9675302B36DB}" srcOrd="0" destOrd="0" presId="urn:microsoft.com/office/officeart/2005/8/layout/vList2"/>
    <dgm:cxn modelId="{7A581939-640F-184D-B57E-19FB098D9835}" type="presOf" srcId="{DE7B6AC6-474B-45CB-A756-C390ACB1ADC4}" destId="{81EECE29-76BC-DF48-B43A-DE2ECECDE898}" srcOrd="0" destOrd="0" presId="urn:microsoft.com/office/officeart/2005/8/layout/vList2"/>
    <dgm:cxn modelId="{17A84277-7202-43F6-9E20-CAAFBD159AD5}" srcId="{7159285F-E0A8-4A42-AA3A-FDE9D48FA240}" destId="{F0DFE4A8-1842-4D4C-8A66-26B4EBA12102}" srcOrd="3" destOrd="0" parTransId="{8FB96A4F-B6B0-48AD-B91E-5F275B0CE094}" sibTransId="{5B354972-4460-4860-99AE-750BEC8915BB}"/>
    <dgm:cxn modelId="{A4A1F27C-BB6A-2E4B-B895-FF5E9A746962}" type="presOf" srcId="{3ADBFDD2-CEE6-487B-A293-8A41E12E7663}" destId="{50F2F335-0801-1448-ACC2-17BAD73E66AA}" srcOrd="0" destOrd="0" presId="urn:microsoft.com/office/officeart/2005/8/layout/vList2"/>
    <dgm:cxn modelId="{D85ECE8E-FFA1-684F-A566-912EA6F1AF25}" type="presOf" srcId="{7159285F-E0A8-4A42-AA3A-FDE9D48FA240}" destId="{EFA09B77-F778-204F-BC32-1C71CFD0B7A3}" srcOrd="0" destOrd="0" presId="urn:microsoft.com/office/officeart/2005/8/layout/vList2"/>
    <dgm:cxn modelId="{1B662DA7-1008-49B8-B513-3932734072BB}" srcId="{7159285F-E0A8-4A42-AA3A-FDE9D48FA240}" destId="{97723B2E-AFF3-4333-A93B-AFC9712181E0}" srcOrd="2" destOrd="0" parTransId="{7357C176-0564-4721-B80D-82EA318CBF55}" sibTransId="{B977A94B-BC12-4890-99C1-6C3138E5938A}"/>
    <dgm:cxn modelId="{73C2A7E0-C89E-4786-BE92-538763776A19}" srcId="{7159285F-E0A8-4A42-AA3A-FDE9D48FA240}" destId="{3ADBFDD2-CEE6-487B-A293-8A41E12E7663}" srcOrd="0" destOrd="0" parTransId="{10909F09-F339-4EF9-AD5B-B0A0B13D4119}" sibTransId="{8A1BD0DD-DC09-4F05-AD84-2F8F14774A7C}"/>
    <dgm:cxn modelId="{A9930166-C9E8-B54E-B384-D8240300B9E8}" type="presParOf" srcId="{EFA09B77-F778-204F-BC32-1C71CFD0B7A3}" destId="{50F2F335-0801-1448-ACC2-17BAD73E66AA}" srcOrd="0" destOrd="0" presId="urn:microsoft.com/office/officeart/2005/8/layout/vList2"/>
    <dgm:cxn modelId="{8E9CE046-D92A-1341-88CC-0A70DADDAE63}" type="presParOf" srcId="{EFA09B77-F778-204F-BC32-1C71CFD0B7A3}" destId="{4A65FC62-3114-5C4A-A5E3-3A2862229F49}" srcOrd="1" destOrd="0" presId="urn:microsoft.com/office/officeart/2005/8/layout/vList2"/>
    <dgm:cxn modelId="{C05830E1-F899-DE42-BF82-643AD415347B}" type="presParOf" srcId="{EFA09B77-F778-204F-BC32-1C71CFD0B7A3}" destId="{81EECE29-76BC-DF48-B43A-DE2ECECDE898}" srcOrd="2" destOrd="0" presId="urn:microsoft.com/office/officeart/2005/8/layout/vList2"/>
    <dgm:cxn modelId="{DCEF67BE-D481-9B4D-9DF3-C2F0813167E1}" type="presParOf" srcId="{EFA09B77-F778-204F-BC32-1C71CFD0B7A3}" destId="{08179363-FF25-3F40-B3D1-6724DA7E50C9}" srcOrd="3" destOrd="0" presId="urn:microsoft.com/office/officeart/2005/8/layout/vList2"/>
    <dgm:cxn modelId="{87B361AE-6F0A-7248-9B3F-9E1CAA771D16}" type="presParOf" srcId="{EFA09B77-F778-204F-BC32-1C71CFD0B7A3}" destId="{3A205D05-6F30-1740-90BD-9675302B36DB}" srcOrd="4" destOrd="0" presId="urn:microsoft.com/office/officeart/2005/8/layout/vList2"/>
    <dgm:cxn modelId="{E3E216DA-FD02-734E-8E48-075A4D275A0F}" type="presParOf" srcId="{EFA09B77-F778-204F-BC32-1C71CFD0B7A3}" destId="{28E39068-A776-D846-A95B-0D72520900F1}" srcOrd="5" destOrd="0" presId="urn:microsoft.com/office/officeart/2005/8/layout/vList2"/>
    <dgm:cxn modelId="{034A86E1-6E12-ED41-AC90-F9490E6A441B}" type="presParOf" srcId="{EFA09B77-F778-204F-BC32-1C71CFD0B7A3}" destId="{73468B8F-FB09-E349-A148-09EABC49B61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B99651C-EFD2-4AAC-83EC-E0245670468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10F1D97A-FDB0-4ABE-A63D-5144DBC3A8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Spark SQL and </a:t>
          </a:r>
          <a:r>
            <a:rPr lang="en-US" b="1" i="0" dirty="0" err="1"/>
            <a:t>DataFrames</a:t>
          </a:r>
          <a:r>
            <a:rPr lang="en-US" b="1" i="0" dirty="0"/>
            <a:t>:</a:t>
          </a:r>
          <a:r>
            <a:rPr lang="en-US" b="0" i="0" dirty="0"/>
            <a:t> This component provides support for structured and semi-structured data. It integrates relational processing with Spark's functional programming API and offers seamless interoperation between SQL queries and Spark programs.</a:t>
          </a:r>
          <a:endParaRPr lang="en-US" dirty="0"/>
        </a:p>
      </dgm:t>
    </dgm:pt>
    <dgm:pt modelId="{17E43B83-42D4-4565-86F0-527675DDBBC8}" type="parTrans" cxnId="{7C714959-FEFA-48FB-BC0C-595812F0EF38}">
      <dgm:prSet/>
      <dgm:spPr/>
      <dgm:t>
        <a:bodyPr/>
        <a:lstStyle/>
        <a:p>
          <a:endParaRPr lang="en-US"/>
        </a:p>
      </dgm:t>
    </dgm:pt>
    <dgm:pt modelId="{193C5847-5046-4F05-97FA-116B51D67788}" type="sibTrans" cxnId="{7C714959-FEFA-48FB-BC0C-595812F0EF38}">
      <dgm:prSet/>
      <dgm:spPr/>
      <dgm:t>
        <a:bodyPr/>
        <a:lstStyle/>
        <a:p>
          <a:endParaRPr lang="en-US"/>
        </a:p>
      </dgm:t>
    </dgm:pt>
    <dgm:pt modelId="{A16ACC4A-9954-46B2-9740-346270E213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Spark Streaming:</a:t>
          </a:r>
          <a:r>
            <a:rPr lang="en-US" b="0" i="0"/>
            <a:t> This component can be used for processing live data streams in real-time like log files generated by production web servers, queues via Flume and Kafka, and more.</a:t>
          </a:r>
          <a:endParaRPr lang="en-US"/>
        </a:p>
      </dgm:t>
    </dgm:pt>
    <dgm:pt modelId="{D835CA89-2621-48F5-B80A-482538F71CE7}" type="parTrans" cxnId="{158BC31F-9C32-4159-B849-AA0F68E7D980}">
      <dgm:prSet/>
      <dgm:spPr/>
      <dgm:t>
        <a:bodyPr/>
        <a:lstStyle/>
        <a:p>
          <a:endParaRPr lang="en-US"/>
        </a:p>
      </dgm:t>
    </dgm:pt>
    <dgm:pt modelId="{49B83942-EC1A-4A61-9EA7-7B7C0704FD22}" type="sibTrans" cxnId="{158BC31F-9C32-4159-B849-AA0F68E7D980}">
      <dgm:prSet/>
      <dgm:spPr/>
      <dgm:t>
        <a:bodyPr/>
        <a:lstStyle/>
        <a:p>
          <a:endParaRPr lang="en-US"/>
        </a:p>
      </dgm:t>
    </dgm:pt>
    <dgm:pt modelId="{254239C3-9620-40F6-8FE1-4AAE6372B93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MLib:</a:t>
          </a:r>
          <a:r>
            <a:rPr lang="en-US" b="0" i="0"/>
            <a:t> This is Spark's machine learning library, which makes machine learning scalable and easy with common learning algorithms and utilities.</a:t>
          </a:r>
          <a:endParaRPr lang="en-US"/>
        </a:p>
      </dgm:t>
    </dgm:pt>
    <dgm:pt modelId="{99A97D3A-1C24-4BD7-82A7-71DC0C98F30A}" type="parTrans" cxnId="{7FEF48E0-658A-46A5-82FE-2192D2E04A3F}">
      <dgm:prSet/>
      <dgm:spPr/>
      <dgm:t>
        <a:bodyPr/>
        <a:lstStyle/>
        <a:p>
          <a:endParaRPr lang="en-US"/>
        </a:p>
      </dgm:t>
    </dgm:pt>
    <dgm:pt modelId="{3163CE6C-093F-4987-8768-EEFC7A5C0530}" type="sibTrans" cxnId="{7FEF48E0-658A-46A5-82FE-2192D2E04A3F}">
      <dgm:prSet/>
      <dgm:spPr/>
      <dgm:t>
        <a:bodyPr/>
        <a:lstStyle/>
        <a:p>
          <a:endParaRPr lang="en-US"/>
        </a:p>
      </dgm:t>
    </dgm:pt>
    <dgm:pt modelId="{5057E813-6199-4E27-A38B-001DE785BB4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GraphX:</a:t>
          </a:r>
          <a:r>
            <a:rPr lang="en-US" b="0" i="0"/>
            <a:t> This is Spark's API for graphs and graph-parallel computation, offering a selection of operators for manipulating graphs and performing graph-parallel computations.</a:t>
          </a:r>
          <a:endParaRPr lang="en-US"/>
        </a:p>
      </dgm:t>
    </dgm:pt>
    <dgm:pt modelId="{904DCA55-00AF-43C7-A5A5-463D5021F882}" type="parTrans" cxnId="{1C749505-670E-4EA3-8879-034E8424E7C7}">
      <dgm:prSet/>
      <dgm:spPr/>
      <dgm:t>
        <a:bodyPr/>
        <a:lstStyle/>
        <a:p>
          <a:endParaRPr lang="en-US"/>
        </a:p>
      </dgm:t>
    </dgm:pt>
    <dgm:pt modelId="{2B27ED6A-FD27-473C-AD25-B5BA238EAA80}" type="sibTrans" cxnId="{1C749505-670E-4EA3-8879-034E8424E7C7}">
      <dgm:prSet/>
      <dgm:spPr/>
      <dgm:t>
        <a:bodyPr/>
        <a:lstStyle/>
        <a:p>
          <a:endParaRPr lang="en-US"/>
        </a:p>
      </dgm:t>
    </dgm:pt>
    <dgm:pt modelId="{466EBA33-4366-40D2-8BB1-59C03FD6BD28}" type="pres">
      <dgm:prSet presAssocID="{DB99651C-EFD2-4AAC-83EC-E02456704687}" presName="root" presStyleCnt="0">
        <dgm:presLayoutVars>
          <dgm:dir/>
          <dgm:resizeHandles val="exact"/>
        </dgm:presLayoutVars>
      </dgm:prSet>
      <dgm:spPr/>
    </dgm:pt>
    <dgm:pt modelId="{69CD9F07-DE19-4F42-BA9B-6A96BB61D7FA}" type="pres">
      <dgm:prSet presAssocID="{10F1D97A-FDB0-4ABE-A63D-5144DBC3A856}" presName="compNode" presStyleCnt="0"/>
      <dgm:spPr/>
    </dgm:pt>
    <dgm:pt modelId="{D086B597-E319-49FD-A014-322B77E3ABF5}" type="pres">
      <dgm:prSet presAssocID="{10F1D97A-FDB0-4ABE-A63D-5144DBC3A856}" presName="bgRect" presStyleLbl="bgShp" presStyleIdx="0" presStyleCnt="4"/>
      <dgm:spPr/>
    </dgm:pt>
    <dgm:pt modelId="{B5BDFC2D-B6DC-434E-8980-D97B8DB41B5D}" type="pres">
      <dgm:prSet presAssocID="{10F1D97A-FDB0-4ABE-A63D-5144DBC3A85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EA1CA8C-5465-491A-8FE6-64D4FA66FBDD}" type="pres">
      <dgm:prSet presAssocID="{10F1D97A-FDB0-4ABE-A63D-5144DBC3A856}" presName="spaceRect" presStyleCnt="0"/>
      <dgm:spPr/>
    </dgm:pt>
    <dgm:pt modelId="{F364360D-CB8D-45DE-9BDC-87FBBE592126}" type="pres">
      <dgm:prSet presAssocID="{10F1D97A-FDB0-4ABE-A63D-5144DBC3A856}" presName="parTx" presStyleLbl="revTx" presStyleIdx="0" presStyleCnt="4">
        <dgm:presLayoutVars>
          <dgm:chMax val="0"/>
          <dgm:chPref val="0"/>
        </dgm:presLayoutVars>
      </dgm:prSet>
      <dgm:spPr/>
    </dgm:pt>
    <dgm:pt modelId="{734135D3-028D-40FC-89F0-8EDB4A9908A5}" type="pres">
      <dgm:prSet presAssocID="{193C5847-5046-4F05-97FA-116B51D67788}" presName="sibTrans" presStyleCnt="0"/>
      <dgm:spPr/>
    </dgm:pt>
    <dgm:pt modelId="{12D2FC85-08C9-4F6E-832E-32A257C30D10}" type="pres">
      <dgm:prSet presAssocID="{A16ACC4A-9954-46B2-9740-346270E213A6}" presName="compNode" presStyleCnt="0"/>
      <dgm:spPr/>
    </dgm:pt>
    <dgm:pt modelId="{0CD460FC-9218-44A4-B607-A8B2A7DDC363}" type="pres">
      <dgm:prSet presAssocID="{A16ACC4A-9954-46B2-9740-346270E213A6}" presName="bgRect" presStyleLbl="bgShp" presStyleIdx="1" presStyleCnt="4"/>
      <dgm:spPr/>
    </dgm:pt>
    <dgm:pt modelId="{FBF2D19B-0FC3-40B9-8110-9FD1A0431F7F}" type="pres">
      <dgm:prSet presAssocID="{A16ACC4A-9954-46B2-9740-346270E213A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49155A75-2E4C-434C-9ABF-1F3A2C250576}" type="pres">
      <dgm:prSet presAssocID="{A16ACC4A-9954-46B2-9740-346270E213A6}" presName="spaceRect" presStyleCnt="0"/>
      <dgm:spPr/>
    </dgm:pt>
    <dgm:pt modelId="{94F8D251-AFA7-4AF5-92E2-959557ED9FF9}" type="pres">
      <dgm:prSet presAssocID="{A16ACC4A-9954-46B2-9740-346270E213A6}" presName="parTx" presStyleLbl="revTx" presStyleIdx="1" presStyleCnt="4">
        <dgm:presLayoutVars>
          <dgm:chMax val="0"/>
          <dgm:chPref val="0"/>
        </dgm:presLayoutVars>
      </dgm:prSet>
      <dgm:spPr/>
    </dgm:pt>
    <dgm:pt modelId="{589C8090-3D16-4650-9612-7BF44F067932}" type="pres">
      <dgm:prSet presAssocID="{49B83942-EC1A-4A61-9EA7-7B7C0704FD22}" presName="sibTrans" presStyleCnt="0"/>
      <dgm:spPr/>
    </dgm:pt>
    <dgm:pt modelId="{4873BB07-47C9-47FE-BBF8-048D6C9389E9}" type="pres">
      <dgm:prSet presAssocID="{254239C3-9620-40F6-8FE1-4AAE6372B93B}" presName="compNode" presStyleCnt="0"/>
      <dgm:spPr/>
    </dgm:pt>
    <dgm:pt modelId="{78ECA68F-6EE3-419F-A2D9-31B6A6A8E51C}" type="pres">
      <dgm:prSet presAssocID="{254239C3-9620-40F6-8FE1-4AAE6372B93B}" presName="bgRect" presStyleLbl="bgShp" presStyleIdx="2" presStyleCnt="4"/>
      <dgm:spPr/>
    </dgm:pt>
    <dgm:pt modelId="{C3B1CAFA-90FE-42D2-B2B3-0BD75D75C4B8}" type="pres">
      <dgm:prSet presAssocID="{254239C3-9620-40F6-8FE1-4AAE6372B93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arkler"/>
        </a:ext>
      </dgm:extLst>
    </dgm:pt>
    <dgm:pt modelId="{FE23B2C4-28C1-46F4-AFEB-4B6BC0BC6EDE}" type="pres">
      <dgm:prSet presAssocID="{254239C3-9620-40F6-8FE1-4AAE6372B93B}" presName="spaceRect" presStyleCnt="0"/>
      <dgm:spPr/>
    </dgm:pt>
    <dgm:pt modelId="{35122861-694E-400F-BFFA-F1B8DD4FAA98}" type="pres">
      <dgm:prSet presAssocID="{254239C3-9620-40F6-8FE1-4AAE6372B93B}" presName="parTx" presStyleLbl="revTx" presStyleIdx="2" presStyleCnt="4">
        <dgm:presLayoutVars>
          <dgm:chMax val="0"/>
          <dgm:chPref val="0"/>
        </dgm:presLayoutVars>
      </dgm:prSet>
      <dgm:spPr/>
    </dgm:pt>
    <dgm:pt modelId="{4E0AB7F4-57F8-4F72-98AC-B2EC7073447E}" type="pres">
      <dgm:prSet presAssocID="{3163CE6C-093F-4987-8768-EEFC7A5C0530}" presName="sibTrans" presStyleCnt="0"/>
      <dgm:spPr/>
    </dgm:pt>
    <dgm:pt modelId="{A498892A-CED7-4499-A71A-377E534D7AA8}" type="pres">
      <dgm:prSet presAssocID="{5057E813-6199-4E27-A38B-001DE785BB45}" presName="compNode" presStyleCnt="0"/>
      <dgm:spPr/>
    </dgm:pt>
    <dgm:pt modelId="{D2D4C672-CC18-4FE7-93CF-D6847D9A5C74}" type="pres">
      <dgm:prSet presAssocID="{5057E813-6199-4E27-A38B-001DE785BB45}" presName="bgRect" presStyleLbl="bgShp" presStyleIdx="3" presStyleCnt="4"/>
      <dgm:spPr/>
    </dgm:pt>
    <dgm:pt modelId="{7A78B11D-8597-4329-8268-E8E6C238E0C0}" type="pres">
      <dgm:prSet presAssocID="{5057E813-6199-4E27-A38B-001DE785BB4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27C9761F-7AA1-4110-9417-3E308D47D66E}" type="pres">
      <dgm:prSet presAssocID="{5057E813-6199-4E27-A38B-001DE785BB45}" presName="spaceRect" presStyleCnt="0"/>
      <dgm:spPr/>
    </dgm:pt>
    <dgm:pt modelId="{6B0635F9-D1E0-4649-928B-F2E85C3221B0}" type="pres">
      <dgm:prSet presAssocID="{5057E813-6199-4E27-A38B-001DE785BB4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C749505-670E-4EA3-8879-034E8424E7C7}" srcId="{DB99651C-EFD2-4AAC-83EC-E02456704687}" destId="{5057E813-6199-4E27-A38B-001DE785BB45}" srcOrd="3" destOrd="0" parTransId="{904DCA55-00AF-43C7-A5A5-463D5021F882}" sibTransId="{2B27ED6A-FD27-473C-AD25-B5BA238EAA80}"/>
    <dgm:cxn modelId="{0164BB0E-9883-4C05-AC19-CCE2BCB19740}" type="presOf" srcId="{254239C3-9620-40F6-8FE1-4AAE6372B93B}" destId="{35122861-694E-400F-BFFA-F1B8DD4FAA98}" srcOrd="0" destOrd="0" presId="urn:microsoft.com/office/officeart/2018/2/layout/IconVerticalSolidList"/>
    <dgm:cxn modelId="{158BC31F-9C32-4159-B849-AA0F68E7D980}" srcId="{DB99651C-EFD2-4AAC-83EC-E02456704687}" destId="{A16ACC4A-9954-46B2-9740-346270E213A6}" srcOrd="1" destOrd="0" parTransId="{D835CA89-2621-48F5-B80A-482538F71CE7}" sibTransId="{49B83942-EC1A-4A61-9EA7-7B7C0704FD22}"/>
    <dgm:cxn modelId="{176E5649-BAF9-44A8-9608-F2AB38863C41}" type="presOf" srcId="{DB99651C-EFD2-4AAC-83EC-E02456704687}" destId="{466EBA33-4366-40D2-8BB1-59C03FD6BD28}" srcOrd="0" destOrd="0" presId="urn:microsoft.com/office/officeart/2018/2/layout/IconVerticalSolidList"/>
    <dgm:cxn modelId="{B69ED454-B2EF-4C6F-8F3F-322590C012BE}" type="presOf" srcId="{10F1D97A-FDB0-4ABE-A63D-5144DBC3A856}" destId="{F364360D-CB8D-45DE-9BDC-87FBBE592126}" srcOrd="0" destOrd="0" presId="urn:microsoft.com/office/officeart/2018/2/layout/IconVerticalSolidList"/>
    <dgm:cxn modelId="{7C714959-FEFA-48FB-BC0C-595812F0EF38}" srcId="{DB99651C-EFD2-4AAC-83EC-E02456704687}" destId="{10F1D97A-FDB0-4ABE-A63D-5144DBC3A856}" srcOrd="0" destOrd="0" parTransId="{17E43B83-42D4-4565-86F0-527675DDBBC8}" sibTransId="{193C5847-5046-4F05-97FA-116B51D67788}"/>
    <dgm:cxn modelId="{7FEF48E0-658A-46A5-82FE-2192D2E04A3F}" srcId="{DB99651C-EFD2-4AAC-83EC-E02456704687}" destId="{254239C3-9620-40F6-8FE1-4AAE6372B93B}" srcOrd="2" destOrd="0" parTransId="{99A97D3A-1C24-4BD7-82A7-71DC0C98F30A}" sibTransId="{3163CE6C-093F-4987-8768-EEFC7A5C0530}"/>
    <dgm:cxn modelId="{3E430FE4-A516-4B7D-B702-9B0CA0BC888A}" type="presOf" srcId="{A16ACC4A-9954-46B2-9740-346270E213A6}" destId="{94F8D251-AFA7-4AF5-92E2-959557ED9FF9}" srcOrd="0" destOrd="0" presId="urn:microsoft.com/office/officeart/2018/2/layout/IconVerticalSolidList"/>
    <dgm:cxn modelId="{C62022F3-AEBD-46D3-8D0E-06D9EBEF6AD5}" type="presOf" srcId="{5057E813-6199-4E27-A38B-001DE785BB45}" destId="{6B0635F9-D1E0-4649-928B-F2E85C3221B0}" srcOrd="0" destOrd="0" presId="urn:microsoft.com/office/officeart/2018/2/layout/IconVerticalSolidList"/>
    <dgm:cxn modelId="{15E13D46-0D33-4FC0-BF9E-13973D71DE90}" type="presParOf" srcId="{466EBA33-4366-40D2-8BB1-59C03FD6BD28}" destId="{69CD9F07-DE19-4F42-BA9B-6A96BB61D7FA}" srcOrd="0" destOrd="0" presId="urn:microsoft.com/office/officeart/2018/2/layout/IconVerticalSolidList"/>
    <dgm:cxn modelId="{021F4616-A0E9-4CC0-A90F-4EC155F06D3A}" type="presParOf" srcId="{69CD9F07-DE19-4F42-BA9B-6A96BB61D7FA}" destId="{D086B597-E319-49FD-A014-322B77E3ABF5}" srcOrd="0" destOrd="0" presId="urn:microsoft.com/office/officeart/2018/2/layout/IconVerticalSolidList"/>
    <dgm:cxn modelId="{A4B0193B-0182-4BE2-A3C0-E11EA1959FCB}" type="presParOf" srcId="{69CD9F07-DE19-4F42-BA9B-6A96BB61D7FA}" destId="{B5BDFC2D-B6DC-434E-8980-D97B8DB41B5D}" srcOrd="1" destOrd="0" presId="urn:microsoft.com/office/officeart/2018/2/layout/IconVerticalSolidList"/>
    <dgm:cxn modelId="{E52EC26A-6739-435A-8EA8-E078E78ED01B}" type="presParOf" srcId="{69CD9F07-DE19-4F42-BA9B-6A96BB61D7FA}" destId="{CEA1CA8C-5465-491A-8FE6-64D4FA66FBDD}" srcOrd="2" destOrd="0" presId="urn:microsoft.com/office/officeart/2018/2/layout/IconVerticalSolidList"/>
    <dgm:cxn modelId="{1E77D2B7-E8FD-4450-AD8B-C7C606335EF9}" type="presParOf" srcId="{69CD9F07-DE19-4F42-BA9B-6A96BB61D7FA}" destId="{F364360D-CB8D-45DE-9BDC-87FBBE592126}" srcOrd="3" destOrd="0" presId="urn:microsoft.com/office/officeart/2018/2/layout/IconVerticalSolidList"/>
    <dgm:cxn modelId="{7175858D-21AF-484F-B99C-29285DCADE2B}" type="presParOf" srcId="{466EBA33-4366-40D2-8BB1-59C03FD6BD28}" destId="{734135D3-028D-40FC-89F0-8EDB4A9908A5}" srcOrd="1" destOrd="0" presId="urn:microsoft.com/office/officeart/2018/2/layout/IconVerticalSolidList"/>
    <dgm:cxn modelId="{47106E4D-FE8C-469F-AA7E-0F1123AA3B29}" type="presParOf" srcId="{466EBA33-4366-40D2-8BB1-59C03FD6BD28}" destId="{12D2FC85-08C9-4F6E-832E-32A257C30D10}" srcOrd="2" destOrd="0" presId="urn:microsoft.com/office/officeart/2018/2/layout/IconVerticalSolidList"/>
    <dgm:cxn modelId="{9A160C61-CB55-40EA-9402-AED414B53BFD}" type="presParOf" srcId="{12D2FC85-08C9-4F6E-832E-32A257C30D10}" destId="{0CD460FC-9218-44A4-B607-A8B2A7DDC363}" srcOrd="0" destOrd="0" presId="urn:microsoft.com/office/officeart/2018/2/layout/IconVerticalSolidList"/>
    <dgm:cxn modelId="{46C60658-8B74-455A-8243-FF5091BC8B0C}" type="presParOf" srcId="{12D2FC85-08C9-4F6E-832E-32A257C30D10}" destId="{FBF2D19B-0FC3-40B9-8110-9FD1A0431F7F}" srcOrd="1" destOrd="0" presId="urn:microsoft.com/office/officeart/2018/2/layout/IconVerticalSolidList"/>
    <dgm:cxn modelId="{E3C9B781-C15F-4641-B591-AA5D69D7E255}" type="presParOf" srcId="{12D2FC85-08C9-4F6E-832E-32A257C30D10}" destId="{49155A75-2E4C-434C-9ABF-1F3A2C250576}" srcOrd="2" destOrd="0" presId="urn:microsoft.com/office/officeart/2018/2/layout/IconVerticalSolidList"/>
    <dgm:cxn modelId="{514A2D41-9F97-4BBB-B39F-5B55762908A8}" type="presParOf" srcId="{12D2FC85-08C9-4F6E-832E-32A257C30D10}" destId="{94F8D251-AFA7-4AF5-92E2-959557ED9FF9}" srcOrd="3" destOrd="0" presId="urn:microsoft.com/office/officeart/2018/2/layout/IconVerticalSolidList"/>
    <dgm:cxn modelId="{44F8EB8C-024B-4027-BE98-FD9C25D0548C}" type="presParOf" srcId="{466EBA33-4366-40D2-8BB1-59C03FD6BD28}" destId="{589C8090-3D16-4650-9612-7BF44F067932}" srcOrd="3" destOrd="0" presId="urn:microsoft.com/office/officeart/2018/2/layout/IconVerticalSolidList"/>
    <dgm:cxn modelId="{E09FC5C9-1358-43C7-A94C-93CF30241648}" type="presParOf" srcId="{466EBA33-4366-40D2-8BB1-59C03FD6BD28}" destId="{4873BB07-47C9-47FE-BBF8-048D6C9389E9}" srcOrd="4" destOrd="0" presId="urn:microsoft.com/office/officeart/2018/2/layout/IconVerticalSolidList"/>
    <dgm:cxn modelId="{17B87266-AC42-4401-BA9D-379E6A16B1B0}" type="presParOf" srcId="{4873BB07-47C9-47FE-BBF8-048D6C9389E9}" destId="{78ECA68F-6EE3-419F-A2D9-31B6A6A8E51C}" srcOrd="0" destOrd="0" presId="urn:microsoft.com/office/officeart/2018/2/layout/IconVerticalSolidList"/>
    <dgm:cxn modelId="{877F5B24-7434-4CA9-8C4A-1BA6CB5ABB92}" type="presParOf" srcId="{4873BB07-47C9-47FE-BBF8-048D6C9389E9}" destId="{C3B1CAFA-90FE-42D2-B2B3-0BD75D75C4B8}" srcOrd="1" destOrd="0" presId="urn:microsoft.com/office/officeart/2018/2/layout/IconVerticalSolidList"/>
    <dgm:cxn modelId="{DA5DAE06-B456-4622-9754-9C1BB22FC63B}" type="presParOf" srcId="{4873BB07-47C9-47FE-BBF8-048D6C9389E9}" destId="{FE23B2C4-28C1-46F4-AFEB-4B6BC0BC6EDE}" srcOrd="2" destOrd="0" presId="urn:microsoft.com/office/officeart/2018/2/layout/IconVerticalSolidList"/>
    <dgm:cxn modelId="{4875A27C-6C48-468D-A085-173BE627AA19}" type="presParOf" srcId="{4873BB07-47C9-47FE-BBF8-048D6C9389E9}" destId="{35122861-694E-400F-BFFA-F1B8DD4FAA98}" srcOrd="3" destOrd="0" presId="urn:microsoft.com/office/officeart/2018/2/layout/IconVerticalSolidList"/>
    <dgm:cxn modelId="{94CDA4D0-3512-447F-8E40-01E8EA15F4A9}" type="presParOf" srcId="{466EBA33-4366-40D2-8BB1-59C03FD6BD28}" destId="{4E0AB7F4-57F8-4F72-98AC-B2EC7073447E}" srcOrd="5" destOrd="0" presId="urn:microsoft.com/office/officeart/2018/2/layout/IconVerticalSolidList"/>
    <dgm:cxn modelId="{9535B4A5-4AD6-4EDA-A010-012124B75EB4}" type="presParOf" srcId="{466EBA33-4366-40D2-8BB1-59C03FD6BD28}" destId="{A498892A-CED7-4499-A71A-377E534D7AA8}" srcOrd="6" destOrd="0" presId="urn:microsoft.com/office/officeart/2018/2/layout/IconVerticalSolidList"/>
    <dgm:cxn modelId="{D891232C-90A4-4C6D-BD8A-1736D03BA9A4}" type="presParOf" srcId="{A498892A-CED7-4499-A71A-377E534D7AA8}" destId="{D2D4C672-CC18-4FE7-93CF-D6847D9A5C74}" srcOrd="0" destOrd="0" presId="urn:microsoft.com/office/officeart/2018/2/layout/IconVerticalSolidList"/>
    <dgm:cxn modelId="{E05176BE-F2AD-4B1F-9155-03E6AC977BCC}" type="presParOf" srcId="{A498892A-CED7-4499-A71A-377E534D7AA8}" destId="{7A78B11D-8597-4329-8268-E8E6C238E0C0}" srcOrd="1" destOrd="0" presId="urn:microsoft.com/office/officeart/2018/2/layout/IconVerticalSolidList"/>
    <dgm:cxn modelId="{3D5EF4AB-555E-4072-BB3C-5CB1D863899B}" type="presParOf" srcId="{A498892A-CED7-4499-A71A-377E534D7AA8}" destId="{27C9761F-7AA1-4110-9417-3E308D47D66E}" srcOrd="2" destOrd="0" presId="urn:microsoft.com/office/officeart/2018/2/layout/IconVerticalSolidList"/>
    <dgm:cxn modelId="{0FC80FC5-BE39-4B45-A438-4C5054D51BC0}" type="presParOf" srcId="{A498892A-CED7-4499-A71A-377E534D7AA8}" destId="{6B0635F9-D1E0-4649-928B-F2E85C3221B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980CD34-77C8-4897-BC90-71F39901663B}" type="doc">
      <dgm:prSet loTypeId="urn:microsoft.com/office/officeart/2005/8/layout/hierarchy1" loCatId="hierarchy" qsTypeId="urn:microsoft.com/office/officeart/2005/8/quickstyle/simple1" qsCatId="simple" csTypeId="urn:microsoft.com/office/officeart/2005/8/colors/accent4_5" csCatId="accent4"/>
      <dgm:spPr/>
      <dgm:t>
        <a:bodyPr/>
        <a:lstStyle/>
        <a:p>
          <a:endParaRPr lang="en-US"/>
        </a:p>
      </dgm:t>
    </dgm:pt>
    <dgm:pt modelId="{CCA4A876-B880-4322-AB00-8E6A62FEAE11}">
      <dgm:prSet/>
      <dgm:spPr/>
      <dgm:t>
        <a:bodyPr/>
        <a:lstStyle/>
        <a:p>
          <a:r>
            <a:rPr lang="en-US" b="0" i="0" dirty="0"/>
            <a:t>Definition: "Resilient Distributed Datasets (RDDs) are fundamental data structures of Spark. They are immutable, distributed collections of objects which can be processed in parallel."</a:t>
          </a:r>
          <a:endParaRPr lang="en-US" dirty="0"/>
        </a:p>
      </dgm:t>
    </dgm:pt>
    <dgm:pt modelId="{3C6E1145-0671-4D93-BCA9-883C21BC90F9}" type="parTrans" cxnId="{7D8C96A8-29E5-4DE9-8ED9-C451AD771A79}">
      <dgm:prSet/>
      <dgm:spPr/>
      <dgm:t>
        <a:bodyPr/>
        <a:lstStyle/>
        <a:p>
          <a:endParaRPr lang="en-US"/>
        </a:p>
      </dgm:t>
    </dgm:pt>
    <dgm:pt modelId="{B08B3774-8495-419B-AFC5-C35E8B7D7877}" type="sibTrans" cxnId="{7D8C96A8-29E5-4DE9-8ED9-C451AD771A79}">
      <dgm:prSet/>
      <dgm:spPr/>
      <dgm:t>
        <a:bodyPr/>
        <a:lstStyle/>
        <a:p>
          <a:endParaRPr lang="en-US"/>
        </a:p>
      </dgm:t>
    </dgm:pt>
    <dgm:pt modelId="{B1CB307D-A058-4961-8177-54593AFDF87B}">
      <dgm:prSet/>
      <dgm:spPr/>
      <dgm:t>
        <a:bodyPr/>
        <a:lstStyle/>
        <a:p>
          <a:r>
            <a:rPr lang="en-US" b="0" i="0"/>
            <a:t>Features:</a:t>
          </a:r>
          <a:endParaRPr lang="en-US"/>
        </a:p>
      </dgm:t>
    </dgm:pt>
    <dgm:pt modelId="{7AAAA463-B46B-4DFA-B8B9-31DB9005BD68}" type="parTrans" cxnId="{457B98BA-89C9-4759-86C0-57153940C917}">
      <dgm:prSet/>
      <dgm:spPr/>
      <dgm:t>
        <a:bodyPr/>
        <a:lstStyle/>
        <a:p>
          <a:endParaRPr lang="en-US"/>
        </a:p>
      </dgm:t>
    </dgm:pt>
    <dgm:pt modelId="{B0041CA5-E5A2-428F-B331-FAD0FEEAA803}" type="sibTrans" cxnId="{457B98BA-89C9-4759-86C0-57153940C917}">
      <dgm:prSet/>
      <dgm:spPr/>
      <dgm:t>
        <a:bodyPr/>
        <a:lstStyle/>
        <a:p>
          <a:endParaRPr lang="en-US"/>
        </a:p>
      </dgm:t>
    </dgm:pt>
    <dgm:pt modelId="{40F2829C-D071-4FC4-BB34-2A777FEC3202}">
      <dgm:prSet/>
      <dgm:spPr/>
      <dgm:t>
        <a:bodyPr/>
        <a:lstStyle/>
        <a:p>
          <a:r>
            <a:rPr lang="en-US" b="1" i="0"/>
            <a:t>In-Memory Computing:</a:t>
          </a:r>
          <a:r>
            <a:rPr lang="en-US" b="0" i="0"/>
            <a:t> Spark stores the data in memory, which significantly improves the speed of data processing.</a:t>
          </a:r>
          <a:endParaRPr lang="en-US"/>
        </a:p>
      </dgm:t>
    </dgm:pt>
    <dgm:pt modelId="{80384CAB-0C00-4226-9DFD-CF68C800BA6C}" type="parTrans" cxnId="{DB8C9D13-CF98-4C3E-BAF9-C9E3F0553699}">
      <dgm:prSet/>
      <dgm:spPr/>
      <dgm:t>
        <a:bodyPr/>
        <a:lstStyle/>
        <a:p>
          <a:endParaRPr lang="en-US"/>
        </a:p>
      </dgm:t>
    </dgm:pt>
    <dgm:pt modelId="{3DD2E708-F95C-4AEB-BF9C-9640B3C7DD7B}" type="sibTrans" cxnId="{DB8C9D13-CF98-4C3E-BAF9-C9E3F0553699}">
      <dgm:prSet/>
      <dgm:spPr/>
      <dgm:t>
        <a:bodyPr/>
        <a:lstStyle/>
        <a:p>
          <a:endParaRPr lang="en-US"/>
        </a:p>
      </dgm:t>
    </dgm:pt>
    <dgm:pt modelId="{0255647F-B183-4DFF-A206-736315F63604}">
      <dgm:prSet/>
      <dgm:spPr/>
      <dgm:t>
        <a:bodyPr/>
        <a:lstStyle/>
        <a:p>
          <a:r>
            <a:rPr lang="en-US" b="1" i="0"/>
            <a:t>Fault Tolerance:</a:t>
          </a:r>
          <a:r>
            <a:rPr lang="en-US" b="0" i="0"/>
            <a:t> RDDs track data lineage information to rebuild lost data automatically.</a:t>
          </a:r>
          <a:endParaRPr lang="en-US"/>
        </a:p>
      </dgm:t>
    </dgm:pt>
    <dgm:pt modelId="{383219D3-CBA1-4385-A166-23BE27E97755}" type="parTrans" cxnId="{D400E7FF-322C-4E22-8B79-BD1CE98FD71D}">
      <dgm:prSet/>
      <dgm:spPr/>
      <dgm:t>
        <a:bodyPr/>
        <a:lstStyle/>
        <a:p>
          <a:endParaRPr lang="en-US"/>
        </a:p>
      </dgm:t>
    </dgm:pt>
    <dgm:pt modelId="{62AD42E2-01E6-4196-B0A8-6A416E14D936}" type="sibTrans" cxnId="{D400E7FF-322C-4E22-8B79-BD1CE98FD71D}">
      <dgm:prSet/>
      <dgm:spPr/>
      <dgm:t>
        <a:bodyPr/>
        <a:lstStyle/>
        <a:p>
          <a:endParaRPr lang="en-US"/>
        </a:p>
      </dgm:t>
    </dgm:pt>
    <dgm:pt modelId="{0784ED74-F1BF-4B81-BE40-841B1DFB8083}">
      <dgm:prSet/>
      <dgm:spPr/>
      <dgm:t>
        <a:bodyPr/>
        <a:lstStyle/>
        <a:p>
          <a:r>
            <a:rPr lang="en-US" b="1" i="0"/>
            <a:t>Lazy Evaluation:</a:t>
          </a:r>
          <a:r>
            <a:rPr lang="en-US" b="0" i="0"/>
            <a:t> All transformations in Spark are lazy, meaning the execution doesn't start until an action is triggered.</a:t>
          </a:r>
          <a:endParaRPr lang="en-US"/>
        </a:p>
      </dgm:t>
    </dgm:pt>
    <dgm:pt modelId="{3A21E706-A2A3-4E7B-A975-FD21494E8FB0}" type="parTrans" cxnId="{E0DB8F4C-BA9E-4269-9767-66E197401EFA}">
      <dgm:prSet/>
      <dgm:spPr/>
      <dgm:t>
        <a:bodyPr/>
        <a:lstStyle/>
        <a:p>
          <a:endParaRPr lang="en-US"/>
        </a:p>
      </dgm:t>
    </dgm:pt>
    <dgm:pt modelId="{3AD75114-5213-495B-AEF6-5C2ACF02BDE7}" type="sibTrans" cxnId="{E0DB8F4C-BA9E-4269-9767-66E197401EFA}">
      <dgm:prSet/>
      <dgm:spPr/>
      <dgm:t>
        <a:bodyPr/>
        <a:lstStyle/>
        <a:p>
          <a:endParaRPr lang="en-US"/>
        </a:p>
      </dgm:t>
    </dgm:pt>
    <dgm:pt modelId="{CF834EF7-C4F1-4904-A181-24732294AB45}">
      <dgm:prSet/>
      <dgm:spPr/>
      <dgm:t>
        <a:bodyPr/>
        <a:lstStyle/>
        <a:p>
          <a:r>
            <a:rPr lang="en-US" b="1" i="0"/>
            <a:t>Immutability:</a:t>
          </a:r>
          <a:r>
            <a:rPr lang="en-US" b="0" i="0"/>
            <a:t> Once created, the data in RDDs cannot be changed. This immutability helps achieve consistency in computations.</a:t>
          </a:r>
          <a:endParaRPr lang="en-US"/>
        </a:p>
      </dgm:t>
    </dgm:pt>
    <dgm:pt modelId="{CCD25261-A8D4-4193-BE67-D3B0AD0D504C}" type="parTrans" cxnId="{28FAA5AA-BE48-453E-8CF0-11E4223E1D45}">
      <dgm:prSet/>
      <dgm:spPr/>
      <dgm:t>
        <a:bodyPr/>
        <a:lstStyle/>
        <a:p>
          <a:endParaRPr lang="en-US"/>
        </a:p>
      </dgm:t>
    </dgm:pt>
    <dgm:pt modelId="{A20B51B5-6534-48E4-8F79-FBA49363B932}" type="sibTrans" cxnId="{28FAA5AA-BE48-453E-8CF0-11E4223E1D45}">
      <dgm:prSet/>
      <dgm:spPr/>
      <dgm:t>
        <a:bodyPr/>
        <a:lstStyle/>
        <a:p>
          <a:endParaRPr lang="en-US"/>
        </a:p>
      </dgm:t>
    </dgm:pt>
    <dgm:pt modelId="{BC488284-51A0-438C-A73C-DDF96E1B3722}">
      <dgm:prSet/>
      <dgm:spPr/>
      <dgm:t>
        <a:bodyPr/>
        <a:lstStyle/>
        <a:p>
          <a:r>
            <a:rPr lang="en-US" b="1" i="0"/>
            <a:t>Partitioning:</a:t>
          </a:r>
          <a:r>
            <a:rPr lang="en-US" b="0" i="0"/>
            <a:t> It is the fundamental unit of parallelism in Spark RDD.</a:t>
          </a:r>
          <a:endParaRPr lang="en-US"/>
        </a:p>
      </dgm:t>
    </dgm:pt>
    <dgm:pt modelId="{CC82451C-A0B2-4FFA-A36C-3BCC9F41AAB4}" type="parTrans" cxnId="{7DAB1529-8C30-4807-8CD3-B00EB802C262}">
      <dgm:prSet/>
      <dgm:spPr/>
      <dgm:t>
        <a:bodyPr/>
        <a:lstStyle/>
        <a:p>
          <a:endParaRPr lang="en-US"/>
        </a:p>
      </dgm:t>
    </dgm:pt>
    <dgm:pt modelId="{31C3A28A-2BF5-437F-99B9-CF2E74F1EF4A}" type="sibTrans" cxnId="{7DAB1529-8C30-4807-8CD3-B00EB802C262}">
      <dgm:prSet/>
      <dgm:spPr/>
      <dgm:t>
        <a:bodyPr/>
        <a:lstStyle/>
        <a:p>
          <a:endParaRPr lang="en-US"/>
        </a:p>
      </dgm:t>
    </dgm:pt>
    <dgm:pt modelId="{AA8AB52C-E306-544D-8DDB-84244D9D1AD0}" type="pres">
      <dgm:prSet presAssocID="{A980CD34-77C8-4897-BC90-71F39901663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C683E03-7ACB-0A4B-A9F4-B59C4792F9FE}" type="pres">
      <dgm:prSet presAssocID="{CCA4A876-B880-4322-AB00-8E6A62FEAE11}" presName="hierRoot1" presStyleCnt="0"/>
      <dgm:spPr/>
    </dgm:pt>
    <dgm:pt modelId="{5A2534A2-DA59-9140-80F9-09A31519650E}" type="pres">
      <dgm:prSet presAssocID="{CCA4A876-B880-4322-AB00-8E6A62FEAE11}" presName="composite" presStyleCnt="0"/>
      <dgm:spPr/>
    </dgm:pt>
    <dgm:pt modelId="{BA5E5182-2726-5445-8F1B-B9ABE12042B6}" type="pres">
      <dgm:prSet presAssocID="{CCA4A876-B880-4322-AB00-8E6A62FEAE11}" presName="background" presStyleLbl="node0" presStyleIdx="0" presStyleCnt="2"/>
      <dgm:spPr/>
    </dgm:pt>
    <dgm:pt modelId="{8F1A89F3-9B78-E24E-AFA3-535A3F9659E2}" type="pres">
      <dgm:prSet presAssocID="{CCA4A876-B880-4322-AB00-8E6A62FEAE11}" presName="text" presStyleLbl="fgAcc0" presStyleIdx="0" presStyleCnt="2">
        <dgm:presLayoutVars>
          <dgm:chPref val="3"/>
        </dgm:presLayoutVars>
      </dgm:prSet>
      <dgm:spPr/>
    </dgm:pt>
    <dgm:pt modelId="{0F6A23D2-428E-7140-9796-3C68459FC7BA}" type="pres">
      <dgm:prSet presAssocID="{CCA4A876-B880-4322-AB00-8E6A62FEAE11}" presName="hierChild2" presStyleCnt="0"/>
      <dgm:spPr/>
    </dgm:pt>
    <dgm:pt modelId="{F5894022-CD98-6D40-88A0-393FD69C48C6}" type="pres">
      <dgm:prSet presAssocID="{B1CB307D-A058-4961-8177-54593AFDF87B}" presName="hierRoot1" presStyleCnt="0"/>
      <dgm:spPr/>
    </dgm:pt>
    <dgm:pt modelId="{C2EFB4CD-5E25-5649-8F7A-46C536F39558}" type="pres">
      <dgm:prSet presAssocID="{B1CB307D-A058-4961-8177-54593AFDF87B}" presName="composite" presStyleCnt="0"/>
      <dgm:spPr/>
    </dgm:pt>
    <dgm:pt modelId="{09C1D8E2-2FF8-164D-9383-FAD41D6FF3EE}" type="pres">
      <dgm:prSet presAssocID="{B1CB307D-A058-4961-8177-54593AFDF87B}" presName="background" presStyleLbl="node0" presStyleIdx="1" presStyleCnt="2"/>
      <dgm:spPr/>
    </dgm:pt>
    <dgm:pt modelId="{D4143812-6EF9-1B40-A21F-AAB7013C8964}" type="pres">
      <dgm:prSet presAssocID="{B1CB307D-A058-4961-8177-54593AFDF87B}" presName="text" presStyleLbl="fgAcc0" presStyleIdx="1" presStyleCnt="2">
        <dgm:presLayoutVars>
          <dgm:chPref val="3"/>
        </dgm:presLayoutVars>
      </dgm:prSet>
      <dgm:spPr/>
    </dgm:pt>
    <dgm:pt modelId="{D2EA7113-7DAA-7341-B390-040377465579}" type="pres">
      <dgm:prSet presAssocID="{B1CB307D-A058-4961-8177-54593AFDF87B}" presName="hierChild2" presStyleCnt="0"/>
      <dgm:spPr/>
    </dgm:pt>
    <dgm:pt modelId="{7D483A18-CFE0-9442-BBD9-81B2E9CF9D35}" type="pres">
      <dgm:prSet presAssocID="{80384CAB-0C00-4226-9DFD-CF68C800BA6C}" presName="Name10" presStyleLbl="parChTrans1D2" presStyleIdx="0" presStyleCnt="5"/>
      <dgm:spPr/>
    </dgm:pt>
    <dgm:pt modelId="{A567D7BD-441D-3743-A19A-5AE20EC8E843}" type="pres">
      <dgm:prSet presAssocID="{40F2829C-D071-4FC4-BB34-2A777FEC3202}" presName="hierRoot2" presStyleCnt="0"/>
      <dgm:spPr/>
    </dgm:pt>
    <dgm:pt modelId="{0CD87026-B48E-3C4F-90C3-37E679853B42}" type="pres">
      <dgm:prSet presAssocID="{40F2829C-D071-4FC4-BB34-2A777FEC3202}" presName="composite2" presStyleCnt="0"/>
      <dgm:spPr/>
    </dgm:pt>
    <dgm:pt modelId="{EFE43746-53F0-104B-B40C-E72EA5D6A867}" type="pres">
      <dgm:prSet presAssocID="{40F2829C-D071-4FC4-BB34-2A777FEC3202}" presName="background2" presStyleLbl="node2" presStyleIdx="0" presStyleCnt="5"/>
      <dgm:spPr/>
    </dgm:pt>
    <dgm:pt modelId="{717617C2-29C9-854A-92EC-8EB948E54268}" type="pres">
      <dgm:prSet presAssocID="{40F2829C-D071-4FC4-BB34-2A777FEC3202}" presName="text2" presStyleLbl="fgAcc2" presStyleIdx="0" presStyleCnt="5">
        <dgm:presLayoutVars>
          <dgm:chPref val="3"/>
        </dgm:presLayoutVars>
      </dgm:prSet>
      <dgm:spPr/>
    </dgm:pt>
    <dgm:pt modelId="{2258FBB4-D5E4-C348-AF45-C3ED498A7F52}" type="pres">
      <dgm:prSet presAssocID="{40F2829C-D071-4FC4-BB34-2A777FEC3202}" presName="hierChild3" presStyleCnt="0"/>
      <dgm:spPr/>
    </dgm:pt>
    <dgm:pt modelId="{FA26F0DB-98B8-0540-AECA-243AC8FD0186}" type="pres">
      <dgm:prSet presAssocID="{383219D3-CBA1-4385-A166-23BE27E97755}" presName="Name10" presStyleLbl="parChTrans1D2" presStyleIdx="1" presStyleCnt="5"/>
      <dgm:spPr/>
    </dgm:pt>
    <dgm:pt modelId="{3F4D4073-260D-B84D-BBDF-8B120E330378}" type="pres">
      <dgm:prSet presAssocID="{0255647F-B183-4DFF-A206-736315F63604}" presName="hierRoot2" presStyleCnt="0"/>
      <dgm:spPr/>
    </dgm:pt>
    <dgm:pt modelId="{B3212A4B-D7B8-BA48-80C2-370731926039}" type="pres">
      <dgm:prSet presAssocID="{0255647F-B183-4DFF-A206-736315F63604}" presName="composite2" presStyleCnt="0"/>
      <dgm:spPr/>
    </dgm:pt>
    <dgm:pt modelId="{C675492D-131E-EB49-B67A-ABC37E71B2A3}" type="pres">
      <dgm:prSet presAssocID="{0255647F-B183-4DFF-A206-736315F63604}" presName="background2" presStyleLbl="node2" presStyleIdx="1" presStyleCnt="5"/>
      <dgm:spPr/>
    </dgm:pt>
    <dgm:pt modelId="{4C5D220F-CF4D-3545-ACCB-CA24F778CA5C}" type="pres">
      <dgm:prSet presAssocID="{0255647F-B183-4DFF-A206-736315F63604}" presName="text2" presStyleLbl="fgAcc2" presStyleIdx="1" presStyleCnt="5">
        <dgm:presLayoutVars>
          <dgm:chPref val="3"/>
        </dgm:presLayoutVars>
      </dgm:prSet>
      <dgm:spPr/>
    </dgm:pt>
    <dgm:pt modelId="{1C148858-38AF-FE49-ADEB-B372F36C2840}" type="pres">
      <dgm:prSet presAssocID="{0255647F-B183-4DFF-A206-736315F63604}" presName="hierChild3" presStyleCnt="0"/>
      <dgm:spPr/>
    </dgm:pt>
    <dgm:pt modelId="{B0BFF435-8782-724B-B111-D798F90A78AD}" type="pres">
      <dgm:prSet presAssocID="{3A21E706-A2A3-4E7B-A975-FD21494E8FB0}" presName="Name10" presStyleLbl="parChTrans1D2" presStyleIdx="2" presStyleCnt="5"/>
      <dgm:spPr/>
    </dgm:pt>
    <dgm:pt modelId="{BB45E5A8-A08B-6440-8EBA-42616200314A}" type="pres">
      <dgm:prSet presAssocID="{0784ED74-F1BF-4B81-BE40-841B1DFB8083}" presName="hierRoot2" presStyleCnt="0"/>
      <dgm:spPr/>
    </dgm:pt>
    <dgm:pt modelId="{0CCAC6B2-E0EA-D747-907E-9FD73C0F9626}" type="pres">
      <dgm:prSet presAssocID="{0784ED74-F1BF-4B81-BE40-841B1DFB8083}" presName="composite2" presStyleCnt="0"/>
      <dgm:spPr/>
    </dgm:pt>
    <dgm:pt modelId="{D9FA6CA1-82B2-634A-919A-81AFE3E188FF}" type="pres">
      <dgm:prSet presAssocID="{0784ED74-F1BF-4B81-BE40-841B1DFB8083}" presName="background2" presStyleLbl="node2" presStyleIdx="2" presStyleCnt="5"/>
      <dgm:spPr/>
    </dgm:pt>
    <dgm:pt modelId="{59FD4818-188F-2D44-92BA-10AA80A68232}" type="pres">
      <dgm:prSet presAssocID="{0784ED74-F1BF-4B81-BE40-841B1DFB8083}" presName="text2" presStyleLbl="fgAcc2" presStyleIdx="2" presStyleCnt="5">
        <dgm:presLayoutVars>
          <dgm:chPref val="3"/>
        </dgm:presLayoutVars>
      </dgm:prSet>
      <dgm:spPr/>
    </dgm:pt>
    <dgm:pt modelId="{BBA049FC-2E39-9148-A038-D1B8A8BD5436}" type="pres">
      <dgm:prSet presAssocID="{0784ED74-F1BF-4B81-BE40-841B1DFB8083}" presName="hierChild3" presStyleCnt="0"/>
      <dgm:spPr/>
    </dgm:pt>
    <dgm:pt modelId="{EC445C07-2310-CE47-B864-8C4C813963A7}" type="pres">
      <dgm:prSet presAssocID="{CCD25261-A8D4-4193-BE67-D3B0AD0D504C}" presName="Name10" presStyleLbl="parChTrans1D2" presStyleIdx="3" presStyleCnt="5"/>
      <dgm:spPr/>
    </dgm:pt>
    <dgm:pt modelId="{1E9A7AFA-4345-BC42-A9B7-5C43B1E792B5}" type="pres">
      <dgm:prSet presAssocID="{CF834EF7-C4F1-4904-A181-24732294AB45}" presName="hierRoot2" presStyleCnt="0"/>
      <dgm:spPr/>
    </dgm:pt>
    <dgm:pt modelId="{EE63BE27-8429-EC48-BBEA-A2843B53A52B}" type="pres">
      <dgm:prSet presAssocID="{CF834EF7-C4F1-4904-A181-24732294AB45}" presName="composite2" presStyleCnt="0"/>
      <dgm:spPr/>
    </dgm:pt>
    <dgm:pt modelId="{94E90806-6736-6B46-A4D9-63BE377B5504}" type="pres">
      <dgm:prSet presAssocID="{CF834EF7-C4F1-4904-A181-24732294AB45}" presName="background2" presStyleLbl="node2" presStyleIdx="3" presStyleCnt="5"/>
      <dgm:spPr/>
    </dgm:pt>
    <dgm:pt modelId="{DEDC6DD1-E7E7-B24F-8BDD-DE912EFB457C}" type="pres">
      <dgm:prSet presAssocID="{CF834EF7-C4F1-4904-A181-24732294AB45}" presName="text2" presStyleLbl="fgAcc2" presStyleIdx="3" presStyleCnt="5">
        <dgm:presLayoutVars>
          <dgm:chPref val="3"/>
        </dgm:presLayoutVars>
      </dgm:prSet>
      <dgm:spPr/>
    </dgm:pt>
    <dgm:pt modelId="{5D1D4C2B-A71D-0847-8FF0-3FF84960BD37}" type="pres">
      <dgm:prSet presAssocID="{CF834EF7-C4F1-4904-A181-24732294AB45}" presName="hierChild3" presStyleCnt="0"/>
      <dgm:spPr/>
    </dgm:pt>
    <dgm:pt modelId="{9865936E-B7B3-1645-8C05-07D9E1F6F378}" type="pres">
      <dgm:prSet presAssocID="{CC82451C-A0B2-4FFA-A36C-3BCC9F41AAB4}" presName="Name10" presStyleLbl="parChTrans1D2" presStyleIdx="4" presStyleCnt="5"/>
      <dgm:spPr/>
    </dgm:pt>
    <dgm:pt modelId="{BE4271C5-EAC2-CC40-827D-445ED5A4D9EF}" type="pres">
      <dgm:prSet presAssocID="{BC488284-51A0-438C-A73C-DDF96E1B3722}" presName="hierRoot2" presStyleCnt="0"/>
      <dgm:spPr/>
    </dgm:pt>
    <dgm:pt modelId="{08E1B541-886E-6F4A-AF04-031EA13B62D0}" type="pres">
      <dgm:prSet presAssocID="{BC488284-51A0-438C-A73C-DDF96E1B3722}" presName="composite2" presStyleCnt="0"/>
      <dgm:spPr/>
    </dgm:pt>
    <dgm:pt modelId="{8687A62B-A6A3-2D4D-8932-7BE31E2D950C}" type="pres">
      <dgm:prSet presAssocID="{BC488284-51A0-438C-A73C-DDF96E1B3722}" presName="background2" presStyleLbl="node2" presStyleIdx="4" presStyleCnt="5"/>
      <dgm:spPr/>
    </dgm:pt>
    <dgm:pt modelId="{E6AA4383-665C-174F-A181-00AF8D28CCEE}" type="pres">
      <dgm:prSet presAssocID="{BC488284-51A0-438C-A73C-DDF96E1B3722}" presName="text2" presStyleLbl="fgAcc2" presStyleIdx="4" presStyleCnt="5">
        <dgm:presLayoutVars>
          <dgm:chPref val="3"/>
        </dgm:presLayoutVars>
      </dgm:prSet>
      <dgm:spPr/>
    </dgm:pt>
    <dgm:pt modelId="{32EEF834-035A-B34E-AD61-AE4C71F56AB4}" type="pres">
      <dgm:prSet presAssocID="{BC488284-51A0-438C-A73C-DDF96E1B3722}" presName="hierChild3" presStyleCnt="0"/>
      <dgm:spPr/>
    </dgm:pt>
  </dgm:ptLst>
  <dgm:cxnLst>
    <dgm:cxn modelId="{62C26906-07DD-1845-A013-A25024FC8BE0}" type="presOf" srcId="{B1CB307D-A058-4961-8177-54593AFDF87B}" destId="{D4143812-6EF9-1B40-A21F-AAB7013C8964}" srcOrd="0" destOrd="0" presId="urn:microsoft.com/office/officeart/2005/8/layout/hierarchy1"/>
    <dgm:cxn modelId="{DB8C9D13-CF98-4C3E-BAF9-C9E3F0553699}" srcId="{B1CB307D-A058-4961-8177-54593AFDF87B}" destId="{40F2829C-D071-4FC4-BB34-2A777FEC3202}" srcOrd="0" destOrd="0" parTransId="{80384CAB-0C00-4226-9DFD-CF68C800BA6C}" sibTransId="{3DD2E708-F95C-4AEB-BF9C-9640B3C7DD7B}"/>
    <dgm:cxn modelId="{F1CD0A19-F9DB-144C-979F-C144ED286221}" type="presOf" srcId="{BC488284-51A0-438C-A73C-DDF96E1B3722}" destId="{E6AA4383-665C-174F-A181-00AF8D28CCEE}" srcOrd="0" destOrd="0" presId="urn:microsoft.com/office/officeart/2005/8/layout/hierarchy1"/>
    <dgm:cxn modelId="{2F92D226-88A5-4743-BDD7-021A0FAB7762}" type="presOf" srcId="{0255647F-B183-4DFF-A206-736315F63604}" destId="{4C5D220F-CF4D-3545-ACCB-CA24F778CA5C}" srcOrd="0" destOrd="0" presId="urn:microsoft.com/office/officeart/2005/8/layout/hierarchy1"/>
    <dgm:cxn modelId="{7DAB1529-8C30-4807-8CD3-B00EB802C262}" srcId="{B1CB307D-A058-4961-8177-54593AFDF87B}" destId="{BC488284-51A0-438C-A73C-DDF96E1B3722}" srcOrd="4" destOrd="0" parTransId="{CC82451C-A0B2-4FFA-A36C-3BCC9F41AAB4}" sibTransId="{31C3A28A-2BF5-437F-99B9-CF2E74F1EF4A}"/>
    <dgm:cxn modelId="{1B4CB831-081F-654C-9775-2D7C1D535AFD}" type="presOf" srcId="{CC82451C-A0B2-4FFA-A36C-3BCC9F41AAB4}" destId="{9865936E-B7B3-1645-8C05-07D9E1F6F378}" srcOrd="0" destOrd="0" presId="urn:microsoft.com/office/officeart/2005/8/layout/hierarchy1"/>
    <dgm:cxn modelId="{E0DB8F4C-BA9E-4269-9767-66E197401EFA}" srcId="{B1CB307D-A058-4961-8177-54593AFDF87B}" destId="{0784ED74-F1BF-4B81-BE40-841B1DFB8083}" srcOrd="2" destOrd="0" parTransId="{3A21E706-A2A3-4E7B-A975-FD21494E8FB0}" sibTransId="{3AD75114-5213-495B-AEF6-5C2ACF02BDE7}"/>
    <dgm:cxn modelId="{CF24C353-AA42-D94B-81C0-AE1B49B13286}" type="presOf" srcId="{40F2829C-D071-4FC4-BB34-2A777FEC3202}" destId="{717617C2-29C9-854A-92EC-8EB948E54268}" srcOrd="0" destOrd="0" presId="urn:microsoft.com/office/officeart/2005/8/layout/hierarchy1"/>
    <dgm:cxn modelId="{CE5E1B6A-472F-9D43-AD19-0BC6342BEE19}" type="presOf" srcId="{80384CAB-0C00-4226-9DFD-CF68C800BA6C}" destId="{7D483A18-CFE0-9442-BBD9-81B2E9CF9D35}" srcOrd="0" destOrd="0" presId="urn:microsoft.com/office/officeart/2005/8/layout/hierarchy1"/>
    <dgm:cxn modelId="{B2CCF995-40E0-2C46-95E2-ECC01BEE7079}" type="presOf" srcId="{CCA4A876-B880-4322-AB00-8E6A62FEAE11}" destId="{8F1A89F3-9B78-E24E-AFA3-535A3F9659E2}" srcOrd="0" destOrd="0" presId="urn:microsoft.com/office/officeart/2005/8/layout/hierarchy1"/>
    <dgm:cxn modelId="{C0CF6799-5B8F-5D42-9DE8-137230086B36}" type="presOf" srcId="{3A21E706-A2A3-4E7B-A975-FD21494E8FB0}" destId="{B0BFF435-8782-724B-B111-D798F90A78AD}" srcOrd="0" destOrd="0" presId="urn:microsoft.com/office/officeart/2005/8/layout/hierarchy1"/>
    <dgm:cxn modelId="{56F9E0A7-07F7-FF47-B12B-C38CD98695CC}" type="presOf" srcId="{CF834EF7-C4F1-4904-A181-24732294AB45}" destId="{DEDC6DD1-E7E7-B24F-8BDD-DE912EFB457C}" srcOrd="0" destOrd="0" presId="urn:microsoft.com/office/officeart/2005/8/layout/hierarchy1"/>
    <dgm:cxn modelId="{7D8C96A8-29E5-4DE9-8ED9-C451AD771A79}" srcId="{A980CD34-77C8-4897-BC90-71F39901663B}" destId="{CCA4A876-B880-4322-AB00-8E6A62FEAE11}" srcOrd="0" destOrd="0" parTransId="{3C6E1145-0671-4D93-BCA9-883C21BC90F9}" sibTransId="{B08B3774-8495-419B-AFC5-C35E8B7D7877}"/>
    <dgm:cxn modelId="{28FAA5AA-BE48-453E-8CF0-11E4223E1D45}" srcId="{B1CB307D-A058-4961-8177-54593AFDF87B}" destId="{CF834EF7-C4F1-4904-A181-24732294AB45}" srcOrd="3" destOrd="0" parTransId="{CCD25261-A8D4-4193-BE67-D3B0AD0D504C}" sibTransId="{A20B51B5-6534-48E4-8F79-FBA49363B932}"/>
    <dgm:cxn modelId="{2C6F29B8-259B-BA46-B0A7-3548305C0559}" type="presOf" srcId="{383219D3-CBA1-4385-A166-23BE27E97755}" destId="{FA26F0DB-98B8-0540-AECA-243AC8FD0186}" srcOrd="0" destOrd="0" presId="urn:microsoft.com/office/officeart/2005/8/layout/hierarchy1"/>
    <dgm:cxn modelId="{457B98BA-89C9-4759-86C0-57153940C917}" srcId="{A980CD34-77C8-4897-BC90-71F39901663B}" destId="{B1CB307D-A058-4961-8177-54593AFDF87B}" srcOrd="1" destOrd="0" parTransId="{7AAAA463-B46B-4DFA-B8B9-31DB9005BD68}" sibTransId="{B0041CA5-E5A2-428F-B331-FAD0FEEAA803}"/>
    <dgm:cxn modelId="{0475FFC6-AC02-EC4E-9E71-5C06988339E3}" type="presOf" srcId="{0784ED74-F1BF-4B81-BE40-841B1DFB8083}" destId="{59FD4818-188F-2D44-92BA-10AA80A68232}" srcOrd="0" destOrd="0" presId="urn:microsoft.com/office/officeart/2005/8/layout/hierarchy1"/>
    <dgm:cxn modelId="{13C8F6E0-E6E6-8141-86C5-1780224F7418}" type="presOf" srcId="{CCD25261-A8D4-4193-BE67-D3B0AD0D504C}" destId="{EC445C07-2310-CE47-B864-8C4C813963A7}" srcOrd="0" destOrd="0" presId="urn:microsoft.com/office/officeart/2005/8/layout/hierarchy1"/>
    <dgm:cxn modelId="{AF2B76F7-77E4-E14F-8144-F69B7E91DD1A}" type="presOf" srcId="{A980CD34-77C8-4897-BC90-71F39901663B}" destId="{AA8AB52C-E306-544D-8DDB-84244D9D1AD0}" srcOrd="0" destOrd="0" presId="urn:microsoft.com/office/officeart/2005/8/layout/hierarchy1"/>
    <dgm:cxn modelId="{D400E7FF-322C-4E22-8B79-BD1CE98FD71D}" srcId="{B1CB307D-A058-4961-8177-54593AFDF87B}" destId="{0255647F-B183-4DFF-A206-736315F63604}" srcOrd="1" destOrd="0" parTransId="{383219D3-CBA1-4385-A166-23BE27E97755}" sibTransId="{62AD42E2-01E6-4196-B0A8-6A416E14D936}"/>
    <dgm:cxn modelId="{AA09DBF7-74CA-0B4D-A5B0-E6EAFE80F6D2}" type="presParOf" srcId="{AA8AB52C-E306-544D-8DDB-84244D9D1AD0}" destId="{8C683E03-7ACB-0A4B-A9F4-B59C4792F9FE}" srcOrd="0" destOrd="0" presId="urn:microsoft.com/office/officeart/2005/8/layout/hierarchy1"/>
    <dgm:cxn modelId="{8E0AF4DC-03CA-D84C-821A-D1542606126E}" type="presParOf" srcId="{8C683E03-7ACB-0A4B-A9F4-B59C4792F9FE}" destId="{5A2534A2-DA59-9140-80F9-09A31519650E}" srcOrd="0" destOrd="0" presId="urn:microsoft.com/office/officeart/2005/8/layout/hierarchy1"/>
    <dgm:cxn modelId="{91329483-49B2-B24C-ACBD-8E5BE84E89FA}" type="presParOf" srcId="{5A2534A2-DA59-9140-80F9-09A31519650E}" destId="{BA5E5182-2726-5445-8F1B-B9ABE12042B6}" srcOrd="0" destOrd="0" presId="urn:microsoft.com/office/officeart/2005/8/layout/hierarchy1"/>
    <dgm:cxn modelId="{368593E1-5211-9742-A89F-E1102356B1CE}" type="presParOf" srcId="{5A2534A2-DA59-9140-80F9-09A31519650E}" destId="{8F1A89F3-9B78-E24E-AFA3-535A3F9659E2}" srcOrd="1" destOrd="0" presId="urn:microsoft.com/office/officeart/2005/8/layout/hierarchy1"/>
    <dgm:cxn modelId="{5B0FF638-6E0B-0A4B-A4D6-C35C91C47AD9}" type="presParOf" srcId="{8C683E03-7ACB-0A4B-A9F4-B59C4792F9FE}" destId="{0F6A23D2-428E-7140-9796-3C68459FC7BA}" srcOrd="1" destOrd="0" presId="urn:microsoft.com/office/officeart/2005/8/layout/hierarchy1"/>
    <dgm:cxn modelId="{D2DE1814-C45D-6A45-AA2B-AB0965F6B028}" type="presParOf" srcId="{AA8AB52C-E306-544D-8DDB-84244D9D1AD0}" destId="{F5894022-CD98-6D40-88A0-393FD69C48C6}" srcOrd="1" destOrd="0" presId="urn:microsoft.com/office/officeart/2005/8/layout/hierarchy1"/>
    <dgm:cxn modelId="{158A764E-715B-D249-AC0E-B4B8FAC755A0}" type="presParOf" srcId="{F5894022-CD98-6D40-88A0-393FD69C48C6}" destId="{C2EFB4CD-5E25-5649-8F7A-46C536F39558}" srcOrd="0" destOrd="0" presId="urn:microsoft.com/office/officeart/2005/8/layout/hierarchy1"/>
    <dgm:cxn modelId="{994059DD-39DC-A747-81B3-9C8065919AEC}" type="presParOf" srcId="{C2EFB4CD-5E25-5649-8F7A-46C536F39558}" destId="{09C1D8E2-2FF8-164D-9383-FAD41D6FF3EE}" srcOrd="0" destOrd="0" presId="urn:microsoft.com/office/officeart/2005/8/layout/hierarchy1"/>
    <dgm:cxn modelId="{51977D3E-BB31-204C-854E-0250BFD7C967}" type="presParOf" srcId="{C2EFB4CD-5E25-5649-8F7A-46C536F39558}" destId="{D4143812-6EF9-1B40-A21F-AAB7013C8964}" srcOrd="1" destOrd="0" presId="urn:microsoft.com/office/officeart/2005/8/layout/hierarchy1"/>
    <dgm:cxn modelId="{A33560EF-F6CE-3940-8837-30BCD19A06DD}" type="presParOf" srcId="{F5894022-CD98-6D40-88A0-393FD69C48C6}" destId="{D2EA7113-7DAA-7341-B390-040377465579}" srcOrd="1" destOrd="0" presId="urn:microsoft.com/office/officeart/2005/8/layout/hierarchy1"/>
    <dgm:cxn modelId="{6044F95C-CE7E-6744-A57B-2AA0B7F755DD}" type="presParOf" srcId="{D2EA7113-7DAA-7341-B390-040377465579}" destId="{7D483A18-CFE0-9442-BBD9-81B2E9CF9D35}" srcOrd="0" destOrd="0" presId="urn:microsoft.com/office/officeart/2005/8/layout/hierarchy1"/>
    <dgm:cxn modelId="{A1EE118A-FF85-A04F-AA21-EF9C994ECB33}" type="presParOf" srcId="{D2EA7113-7DAA-7341-B390-040377465579}" destId="{A567D7BD-441D-3743-A19A-5AE20EC8E843}" srcOrd="1" destOrd="0" presId="urn:microsoft.com/office/officeart/2005/8/layout/hierarchy1"/>
    <dgm:cxn modelId="{9C168E27-19B8-5B4E-8C95-A04C3255F90B}" type="presParOf" srcId="{A567D7BD-441D-3743-A19A-5AE20EC8E843}" destId="{0CD87026-B48E-3C4F-90C3-37E679853B42}" srcOrd="0" destOrd="0" presId="urn:microsoft.com/office/officeart/2005/8/layout/hierarchy1"/>
    <dgm:cxn modelId="{EEF43982-8EA5-B649-814F-F719AE0219A7}" type="presParOf" srcId="{0CD87026-B48E-3C4F-90C3-37E679853B42}" destId="{EFE43746-53F0-104B-B40C-E72EA5D6A867}" srcOrd="0" destOrd="0" presId="urn:microsoft.com/office/officeart/2005/8/layout/hierarchy1"/>
    <dgm:cxn modelId="{A33525FD-208D-1B43-80DE-DAA1A139F7B1}" type="presParOf" srcId="{0CD87026-B48E-3C4F-90C3-37E679853B42}" destId="{717617C2-29C9-854A-92EC-8EB948E54268}" srcOrd="1" destOrd="0" presId="urn:microsoft.com/office/officeart/2005/8/layout/hierarchy1"/>
    <dgm:cxn modelId="{3A1CC39B-BCC6-A449-A848-C1A4D3C14FB7}" type="presParOf" srcId="{A567D7BD-441D-3743-A19A-5AE20EC8E843}" destId="{2258FBB4-D5E4-C348-AF45-C3ED498A7F52}" srcOrd="1" destOrd="0" presId="urn:microsoft.com/office/officeart/2005/8/layout/hierarchy1"/>
    <dgm:cxn modelId="{FAC7570A-5185-5146-91A9-9AD434B63159}" type="presParOf" srcId="{D2EA7113-7DAA-7341-B390-040377465579}" destId="{FA26F0DB-98B8-0540-AECA-243AC8FD0186}" srcOrd="2" destOrd="0" presId="urn:microsoft.com/office/officeart/2005/8/layout/hierarchy1"/>
    <dgm:cxn modelId="{736BBD5D-B182-DB4D-B3F7-460C72744007}" type="presParOf" srcId="{D2EA7113-7DAA-7341-B390-040377465579}" destId="{3F4D4073-260D-B84D-BBDF-8B120E330378}" srcOrd="3" destOrd="0" presId="urn:microsoft.com/office/officeart/2005/8/layout/hierarchy1"/>
    <dgm:cxn modelId="{5D39E00E-1A19-EB4D-84F1-526C6B128568}" type="presParOf" srcId="{3F4D4073-260D-B84D-BBDF-8B120E330378}" destId="{B3212A4B-D7B8-BA48-80C2-370731926039}" srcOrd="0" destOrd="0" presId="urn:microsoft.com/office/officeart/2005/8/layout/hierarchy1"/>
    <dgm:cxn modelId="{F3F827D0-96D1-7C45-999B-E61A99957A52}" type="presParOf" srcId="{B3212A4B-D7B8-BA48-80C2-370731926039}" destId="{C675492D-131E-EB49-B67A-ABC37E71B2A3}" srcOrd="0" destOrd="0" presId="urn:microsoft.com/office/officeart/2005/8/layout/hierarchy1"/>
    <dgm:cxn modelId="{D9F3C5AE-CB0D-594F-B5E5-2D7FC3944282}" type="presParOf" srcId="{B3212A4B-D7B8-BA48-80C2-370731926039}" destId="{4C5D220F-CF4D-3545-ACCB-CA24F778CA5C}" srcOrd="1" destOrd="0" presId="urn:microsoft.com/office/officeart/2005/8/layout/hierarchy1"/>
    <dgm:cxn modelId="{93336AF4-A0E4-7342-A3B2-ADB37F11D5F0}" type="presParOf" srcId="{3F4D4073-260D-B84D-BBDF-8B120E330378}" destId="{1C148858-38AF-FE49-ADEB-B372F36C2840}" srcOrd="1" destOrd="0" presId="urn:microsoft.com/office/officeart/2005/8/layout/hierarchy1"/>
    <dgm:cxn modelId="{1D9E741A-7FCC-744B-9F4A-700D41F99C54}" type="presParOf" srcId="{D2EA7113-7DAA-7341-B390-040377465579}" destId="{B0BFF435-8782-724B-B111-D798F90A78AD}" srcOrd="4" destOrd="0" presId="urn:microsoft.com/office/officeart/2005/8/layout/hierarchy1"/>
    <dgm:cxn modelId="{DF693047-3B04-5A46-852A-1574F93E6C66}" type="presParOf" srcId="{D2EA7113-7DAA-7341-B390-040377465579}" destId="{BB45E5A8-A08B-6440-8EBA-42616200314A}" srcOrd="5" destOrd="0" presId="urn:microsoft.com/office/officeart/2005/8/layout/hierarchy1"/>
    <dgm:cxn modelId="{C23E0ECE-1E11-CA40-935E-8F0300D8276A}" type="presParOf" srcId="{BB45E5A8-A08B-6440-8EBA-42616200314A}" destId="{0CCAC6B2-E0EA-D747-907E-9FD73C0F9626}" srcOrd="0" destOrd="0" presId="urn:microsoft.com/office/officeart/2005/8/layout/hierarchy1"/>
    <dgm:cxn modelId="{56C34EC6-15A6-7244-8469-B73DB615DEEB}" type="presParOf" srcId="{0CCAC6B2-E0EA-D747-907E-9FD73C0F9626}" destId="{D9FA6CA1-82B2-634A-919A-81AFE3E188FF}" srcOrd="0" destOrd="0" presId="urn:microsoft.com/office/officeart/2005/8/layout/hierarchy1"/>
    <dgm:cxn modelId="{990480E9-330F-0E45-A94F-CE11C226E866}" type="presParOf" srcId="{0CCAC6B2-E0EA-D747-907E-9FD73C0F9626}" destId="{59FD4818-188F-2D44-92BA-10AA80A68232}" srcOrd="1" destOrd="0" presId="urn:microsoft.com/office/officeart/2005/8/layout/hierarchy1"/>
    <dgm:cxn modelId="{7CB323D7-5036-9B4B-8E62-4BBE73CF7A99}" type="presParOf" srcId="{BB45E5A8-A08B-6440-8EBA-42616200314A}" destId="{BBA049FC-2E39-9148-A038-D1B8A8BD5436}" srcOrd="1" destOrd="0" presId="urn:microsoft.com/office/officeart/2005/8/layout/hierarchy1"/>
    <dgm:cxn modelId="{78C63169-037F-864A-8BFC-6DA36CB74D80}" type="presParOf" srcId="{D2EA7113-7DAA-7341-B390-040377465579}" destId="{EC445C07-2310-CE47-B864-8C4C813963A7}" srcOrd="6" destOrd="0" presId="urn:microsoft.com/office/officeart/2005/8/layout/hierarchy1"/>
    <dgm:cxn modelId="{F2960162-98A8-B54E-B7FF-0DF6BA2FCD57}" type="presParOf" srcId="{D2EA7113-7DAA-7341-B390-040377465579}" destId="{1E9A7AFA-4345-BC42-A9B7-5C43B1E792B5}" srcOrd="7" destOrd="0" presId="urn:microsoft.com/office/officeart/2005/8/layout/hierarchy1"/>
    <dgm:cxn modelId="{73CB1032-262C-F243-9A2F-6B1C25B854BA}" type="presParOf" srcId="{1E9A7AFA-4345-BC42-A9B7-5C43B1E792B5}" destId="{EE63BE27-8429-EC48-BBEA-A2843B53A52B}" srcOrd="0" destOrd="0" presId="urn:microsoft.com/office/officeart/2005/8/layout/hierarchy1"/>
    <dgm:cxn modelId="{0C10BCAD-8D9A-B74A-84C4-00D5CD738325}" type="presParOf" srcId="{EE63BE27-8429-EC48-BBEA-A2843B53A52B}" destId="{94E90806-6736-6B46-A4D9-63BE377B5504}" srcOrd="0" destOrd="0" presId="urn:microsoft.com/office/officeart/2005/8/layout/hierarchy1"/>
    <dgm:cxn modelId="{502AFC42-94E6-834F-A499-A4047276146F}" type="presParOf" srcId="{EE63BE27-8429-EC48-BBEA-A2843B53A52B}" destId="{DEDC6DD1-E7E7-B24F-8BDD-DE912EFB457C}" srcOrd="1" destOrd="0" presId="urn:microsoft.com/office/officeart/2005/8/layout/hierarchy1"/>
    <dgm:cxn modelId="{3C73F613-6D7E-004A-BB4A-257732DF8DA2}" type="presParOf" srcId="{1E9A7AFA-4345-BC42-A9B7-5C43B1E792B5}" destId="{5D1D4C2B-A71D-0847-8FF0-3FF84960BD37}" srcOrd="1" destOrd="0" presId="urn:microsoft.com/office/officeart/2005/8/layout/hierarchy1"/>
    <dgm:cxn modelId="{0B762528-248D-5A45-A34F-E60537211CF3}" type="presParOf" srcId="{D2EA7113-7DAA-7341-B390-040377465579}" destId="{9865936E-B7B3-1645-8C05-07D9E1F6F378}" srcOrd="8" destOrd="0" presId="urn:microsoft.com/office/officeart/2005/8/layout/hierarchy1"/>
    <dgm:cxn modelId="{FB544F6D-B8F5-C24C-8AC8-624B155B905D}" type="presParOf" srcId="{D2EA7113-7DAA-7341-B390-040377465579}" destId="{BE4271C5-EAC2-CC40-827D-445ED5A4D9EF}" srcOrd="9" destOrd="0" presId="urn:microsoft.com/office/officeart/2005/8/layout/hierarchy1"/>
    <dgm:cxn modelId="{53D3B179-A6CC-EE43-8CF0-9573D8F0CFA7}" type="presParOf" srcId="{BE4271C5-EAC2-CC40-827D-445ED5A4D9EF}" destId="{08E1B541-886E-6F4A-AF04-031EA13B62D0}" srcOrd="0" destOrd="0" presId="urn:microsoft.com/office/officeart/2005/8/layout/hierarchy1"/>
    <dgm:cxn modelId="{649E8CCB-D6B4-7C48-A2C9-C145B3EB18B9}" type="presParOf" srcId="{08E1B541-886E-6F4A-AF04-031EA13B62D0}" destId="{8687A62B-A6A3-2D4D-8932-7BE31E2D950C}" srcOrd="0" destOrd="0" presId="urn:microsoft.com/office/officeart/2005/8/layout/hierarchy1"/>
    <dgm:cxn modelId="{0A7BAA8F-08E5-074E-A00C-C916CAD04F94}" type="presParOf" srcId="{08E1B541-886E-6F4A-AF04-031EA13B62D0}" destId="{E6AA4383-665C-174F-A181-00AF8D28CCEE}" srcOrd="1" destOrd="0" presId="urn:microsoft.com/office/officeart/2005/8/layout/hierarchy1"/>
    <dgm:cxn modelId="{8C82366D-8E94-C646-AE9F-4DA0F3EC68EB}" type="presParOf" srcId="{BE4271C5-EAC2-CC40-827D-445ED5A4D9EF}" destId="{32EEF834-035A-B34E-AD61-AE4C71F56AB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9E58107-B679-4DC4-9374-1BBB4F114109}" type="doc">
      <dgm:prSet loTypeId="urn:microsoft.com/office/officeart/2005/8/layout/list1" loCatId="list" qsTypeId="urn:microsoft.com/office/officeart/2005/8/quickstyle/simple2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555AA271-8C61-4320-BE6F-A5E98858D8E1}">
      <dgm:prSet/>
      <dgm:spPr/>
      <dgm:t>
        <a:bodyPr/>
        <a:lstStyle/>
        <a:p>
          <a:r>
            <a:rPr lang="en-US" b="0" i="0" dirty="0"/>
            <a:t>Transformations are operations on RDDs that return a new RDD.</a:t>
          </a:r>
          <a:endParaRPr lang="en-US" dirty="0"/>
        </a:p>
      </dgm:t>
    </dgm:pt>
    <dgm:pt modelId="{32193FD0-1C2A-426B-B87E-165C08F21C30}" type="parTrans" cxnId="{915469EB-5CB1-4E1B-AA2A-9229EA04CBFF}">
      <dgm:prSet/>
      <dgm:spPr/>
      <dgm:t>
        <a:bodyPr/>
        <a:lstStyle/>
        <a:p>
          <a:endParaRPr lang="en-US"/>
        </a:p>
      </dgm:t>
    </dgm:pt>
    <dgm:pt modelId="{4586306C-1F07-47A4-BAE4-9E74C84970BE}" type="sibTrans" cxnId="{915469EB-5CB1-4E1B-AA2A-9229EA04CBFF}">
      <dgm:prSet/>
      <dgm:spPr/>
      <dgm:t>
        <a:bodyPr/>
        <a:lstStyle/>
        <a:p>
          <a:endParaRPr lang="en-US"/>
        </a:p>
      </dgm:t>
    </dgm:pt>
    <dgm:pt modelId="{C945295B-18CE-4CA1-B510-01913F2A9314}">
      <dgm:prSet/>
      <dgm:spPr/>
      <dgm:t>
        <a:bodyPr/>
        <a:lstStyle/>
        <a:p>
          <a:r>
            <a:rPr lang="en-US" b="0" i="0"/>
            <a:t>Examples:</a:t>
          </a:r>
          <a:endParaRPr lang="en-US"/>
        </a:p>
      </dgm:t>
    </dgm:pt>
    <dgm:pt modelId="{21FD6713-86A3-47D1-9A72-453CAD544383}" type="parTrans" cxnId="{C967D1BF-16EF-49A8-A968-B26664872F8D}">
      <dgm:prSet/>
      <dgm:spPr/>
      <dgm:t>
        <a:bodyPr/>
        <a:lstStyle/>
        <a:p>
          <a:endParaRPr lang="en-US"/>
        </a:p>
      </dgm:t>
    </dgm:pt>
    <dgm:pt modelId="{B6361FD0-B415-4C4D-A589-F26849D5C3A0}" type="sibTrans" cxnId="{C967D1BF-16EF-49A8-A968-B26664872F8D}">
      <dgm:prSet/>
      <dgm:spPr/>
      <dgm:t>
        <a:bodyPr/>
        <a:lstStyle/>
        <a:p>
          <a:endParaRPr lang="en-US"/>
        </a:p>
      </dgm:t>
    </dgm:pt>
    <dgm:pt modelId="{0CB645D8-238B-41FE-8B4F-7D7DDF041683}">
      <dgm:prSet/>
      <dgm:spPr/>
      <dgm:t>
        <a:bodyPr/>
        <a:lstStyle/>
        <a:p>
          <a:r>
            <a:rPr lang="en-US" b="1" i="0"/>
            <a:t>map(func):</a:t>
          </a:r>
          <a:r>
            <a:rPr lang="en-US" b="0" i="0"/>
            <a:t> Returns a new RDD by applying a function to each element of the RDD.</a:t>
          </a:r>
          <a:endParaRPr lang="en-US"/>
        </a:p>
      </dgm:t>
    </dgm:pt>
    <dgm:pt modelId="{0F45F081-E411-4E93-9D8C-2D4B02229762}" type="parTrans" cxnId="{A2037573-644F-40E5-B7EA-3E275EDA66EF}">
      <dgm:prSet/>
      <dgm:spPr/>
      <dgm:t>
        <a:bodyPr/>
        <a:lstStyle/>
        <a:p>
          <a:endParaRPr lang="en-US"/>
        </a:p>
      </dgm:t>
    </dgm:pt>
    <dgm:pt modelId="{0920A4CB-1ADC-4EE9-A675-2C5B1D482EA1}" type="sibTrans" cxnId="{A2037573-644F-40E5-B7EA-3E275EDA66EF}">
      <dgm:prSet/>
      <dgm:spPr/>
      <dgm:t>
        <a:bodyPr/>
        <a:lstStyle/>
        <a:p>
          <a:endParaRPr lang="en-US"/>
        </a:p>
      </dgm:t>
    </dgm:pt>
    <dgm:pt modelId="{DBF0A858-6103-4C7F-882D-158900DA008D}">
      <dgm:prSet/>
      <dgm:spPr/>
      <dgm:t>
        <a:bodyPr/>
        <a:lstStyle/>
        <a:p>
          <a:r>
            <a:rPr lang="en-US" b="1" i="0"/>
            <a:t>filter(func):</a:t>
          </a:r>
          <a:r>
            <a:rPr lang="en-US" b="0" i="0"/>
            <a:t> Returns a new RDD by selecting only the elements of the original RDD on which func returns true.</a:t>
          </a:r>
          <a:endParaRPr lang="en-US"/>
        </a:p>
      </dgm:t>
    </dgm:pt>
    <dgm:pt modelId="{EBAD8C99-D0C3-46BB-99C3-18B700EAD2BF}" type="parTrans" cxnId="{84E9B545-628D-4FB1-A433-CE6D4E585E10}">
      <dgm:prSet/>
      <dgm:spPr/>
      <dgm:t>
        <a:bodyPr/>
        <a:lstStyle/>
        <a:p>
          <a:endParaRPr lang="en-US"/>
        </a:p>
      </dgm:t>
    </dgm:pt>
    <dgm:pt modelId="{ABEDF7F9-19FE-4550-B256-66084B18CD79}" type="sibTrans" cxnId="{84E9B545-628D-4FB1-A433-CE6D4E585E10}">
      <dgm:prSet/>
      <dgm:spPr/>
      <dgm:t>
        <a:bodyPr/>
        <a:lstStyle/>
        <a:p>
          <a:endParaRPr lang="en-US"/>
        </a:p>
      </dgm:t>
    </dgm:pt>
    <dgm:pt modelId="{769DD808-C83A-4076-BDBB-C887773D7C30}">
      <dgm:prSet/>
      <dgm:spPr/>
      <dgm:t>
        <a:bodyPr/>
        <a:lstStyle/>
        <a:p>
          <a:r>
            <a:rPr lang="en-US" b="1" i="0"/>
            <a:t>union(dataset):</a:t>
          </a:r>
          <a:r>
            <a:rPr lang="en-US" b="0" i="0"/>
            <a:t> Returns a new RDD that contains the union of the elements in the source RDD and the argument.</a:t>
          </a:r>
          <a:endParaRPr lang="en-US"/>
        </a:p>
      </dgm:t>
    </dgm:pt>
    <dgm:pt modelId="{C110C340-AAED-4AFD-AA3B-C67BAB173473}" type="parTrans" cxnId="{E469C6D1-C1D0-426F-890C-CE2DBBF513BA}">
      <dgm:prSet/>
      <dgm:spPr/>
      <dgm:t>
        <a:bodyPr/>
        <a:lstStyle/>
        <a:p>
          <a:endParaRPr lang="en-US"/>
        </a:p>
      </dgm:t>
    </dgm:pt>
    <dgm:pt modelId="{A3EF66D9-C3E1-40E4-ABAA-CEC68771E998}" type="sibTrans" cxnId="{E469C6D1-C1D0-426F-890C-CE2DBBF513BA}">
      <dgm:prSet/>
      <dgm:spPr/>
      <dgm:t>
        <a:bodyPr/>
        <a:lstStyle/>
        <a:p>
          <a:endParaRPr lang="en-US"/>
        </a:p>
      </dgm:t>
    </dgm:pt>
    <dgm:pt modelId="{6EDAC88D-2D99-437B-9A2A-A4DE82569596}">
      <dgm:prSet/>
      <dgm:spPr/>
      <dgm:t>
        <a:bodyPr/>
        <a:lstStyle/>
        <a:p>
          <a:r>
            <a:rPr lang="en-US" b="1" i="0"/>
            <a:t>distinct([numTasks])):</a:t>
          </a:r>
          <a:r>
            <a:rPr lang="en-US" b="0" i="0"/>
            <a:t> Returns a new RDD that contains the distinct elements of the source RDD.</a:t>
          </a:r>
          <a:endParaRPr lang="en-US"/>
        </a:p>
      </dgm:t>
    </dgm:pt>
    <dgm:pt modelId="{6CB616BD-79C5-4C19-BCB9-10AC0B31EAA5}" type="parTrans" cxnId="{551156CC-7A37-4060-BFB7-AB52B0CDCFD9}">
      <dgm:prSet/>
      <dgm:spPr/>
      <dgm:t>
        <a:bodyPr/>
        <a:lstStyle/>
        <a:p>
          <a:endParaRPr lang="en-US"/>
        </a:p>
      </dgm:t>
    </dgm:pt>
    <dgm:pt modelId="{B5A15E08-60E6-4638-8001-3CEE8C8053D9}" type="sibTrans" cxnId="{551156CC-7A37-4060-BFB7-AB52B0CDCFD9}">
      <dgm:prSet/>
      <dgm:spPr/>
      <dgm:t>
        <a:bodyPr/>
        <a:lstStyle/>
        <a:p>
          <a:endParaRPr lang="en-US"/>
        </a:p>
      </dgm:t>
    </dgm:pt>
    <dgm:pt modelId="{3CA197CD-D5A2-1F4A-BAE0-3744CBEE2588}" type="pres">
      <dgm:prSet presAssocID="{19E58107-B679-4DC4-9374-1BBB4F114109}" presName="linear" presStyleCnt="0">
        <dgm:presLayoutVars>
          <dgm:dir/>
          <dgm:animLvl val="lvl"/>
          <dgm:resizeHandles val="exact"/>
        </dgm:presLayoutVars>
      </dgm:prSet>
      <dgm:spPr/>
    </dgm:pt>
    <dgm:pt modelId="{0C594ADB-0A09-3545-BF49-6F9A77C6818A}" type="pres">
      <dgm:prSet presAssocID="{555AA271-8C61-4320-BE6F-A5E98858D8E1}" presName="parentLin" presStyleCnt="0"/>
      <dgm:spPr/>
    </dgm:pt>
    <dgm:pt modelId="{CAFBA40A-EF9D-4E4E-8455-9E6036EAF182}" type="pres">
      <dgm:prSet presAssocID="{555AA271-8C61-4320-BE6F-A5E98858D8E1}" presName="parentLeftMargin" presStyleLbl="node1" presStyleIdx="0" presStyleCnt="2"/>
      <dgm:spPr/>
    </dgm:pt>
    <dgm:pt modelId="{F8DA2BDB-95C4-4643-9AB1-77C7A3995387}" type="pres">
      <dgm:prSet presAssocID="{555AA271-8C61-4320-BE6F-A5E98858D8E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B62FE29-D146-C94C-8AF6-711D9CA47ECC}" type="pres">
      <dgm:prSet presAssocID="{555AA271-8C61-4320-BE6F-A5E98858D8E1}" presName="negativeSpace" presStyleCnt="0"/>
      <dgm:spPr/>
    </dgm:pt>
    <dgm:pt modelId="{3BF31CBC-EA14-3641-81E4-479FF2289400}" type="pres">
      <dgm:prSet presAssocID="{555AA271-8C61-4320-BE6F-A5E98858D8E1}" presName="childText" presStyleLbl="conFgAcc1" presStyleIdx="0" presStyleCnt="2">
        <dgm:presLayoutVars>
          <dgm:bulletEnabled val="1"/>
        </dgm:presLayoutVars>
      </dgm:prSet>
      <dgm:spPr/>
    </dgm:pt>
    <dgm:pt modelId="{62501C3C-670F-B54F-A7A3-A423818EE0AF}" type="pres">
      <dgm:prSet presAssocID="{4586306C-1F07-47A4-BAE4-9E74C84970BE}" presName="spaceBetweenRectangles" presStyleCnt="0"/>
      <dgm:spPr/>
    </dgm:pt>
    <dgm:pt modelId="{334418F1-868E-C946-9D87-B377DC0A3BEE}" type="pres">
      <dgm:prSet presAssocID="{C945295B-18CE-4CA1-B510-01913F2A9314}" presName="parentLin" presStyleCnt="0"/>
      <dgm:spPr/>
    </dgm:pt>
    <dgm:pt modelId="{A60CFD64-97F9-5647-AF1A-6043EDE759A1}" type="pres">
      <dgm:prSet presAssocID="{C945295B-18CE-4CA1-B510-01913F2A9314}" presName="parentLeftMargin" presStyleLbl="node1" presStyleIdx="0" presStyleCnt="2"/>
      <dgm:spPr/>
    </dgm:pt>
    <dgm:pt modelId="{139959C6-554E-3F40-AEF9-40580F133265}" type="pres">
      <dgm:prSet presAssocID="{C945295B-18CE-4CA1-B510-01913F2A931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F626095-2EF6-7B4B-8A2C-F2349CFF23D3}" type="pres">
      <dgm:prSet presAssocID="{C945295B-18CE-4CA1-B510-01913F2A9314}" presName="negativeSpace" presStyleCnt="0"/>
      <dgm:spPr/>
    </dgm:pt>
    <dgm:pt modelId="{7CF92DBD-52DA-4146-8C30-4EEF534D63FE}" type="pres">
      <dgm:prSet presAssocID="{C945295B-18CE-4CA1-B510-01913F2A9314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A16C4606-A951-9645-B261-E68B6FBF186C}" type="presOf" srcId="{769DD808-C83A-4076-BDBB-C887773D7C30}" destId="{7CF92DBD-52DA-4146-8C30-4EEF534D63FE}" srcOrd="0" destOrd="2" presId="urn:microsoft.com/office/officeart/2005/8/layout/list1"/>
    <dgm:cxn modelId="{9CCD972F-27E0-2F4C-8D99-06BC33B5255F}" type="presOf" srcId="{6EDAC88D-2D99-437B-9A2A-A4DE82569596}" destId="{7CF92DBD-52DA-4146-8C30-4EEF534D63FE}" srcOrd="0" destOrd="3" presId="urn:microsoft.com/office/officeart/2005/8/layout/list1"/>
    <dgm:cxn modelId="{84E9B545-628D-4FB1-A433-CE6D4E585E10}" srcId="{C945295B-18CE-4CA1-B510-01913F2A9314}" destId="{DBF0A858-6103-4C7F-882D-158900DA008D}" srcOrd="1" destOrd="0" parTransId="{EBAD8C99-D0C3-46BB-99C3-18B700EAD2BF}" sibTransId="{ABEDF7F9-19FE-4550-B256-66084B18CD79}"/>
    <dgm:cxn modelId="{10618A49-FF71-F94D-8783-E4469825B65A}" type="presOf" srcId="{555AA271-8C61-4320-BE6F-A5E98858D8E1}" destId="{F8DA2BDB-95C4-4643-9AB1-77C7A3995387}" srcOrd="1" destOrd="0" presId="urn:microsoft.com/office/officeart/2005/8/layout/list1"/>
    <dgm:cxn modelId="{7FE1C250-3747-0D48-A2C5-94DD841A4B30}" type="presOf" srcId="{C945295B-18CE-4CA1-B510-01913F2A9314}" destId="{A60CFD64-97F9-5647-AF1A-6043EDE759A1}" srcOrd="0" destOrd="0" presId="urn:microsoft.com/office/officeart/2005/8/layout/list1"/>
    <dgm:cxn modelId="{A2037573-644F-40E5-B7EA-3E275EDA66EF}" srcId="{C945295B-18CE-4CA1-B510-01913F2A9314}" destId="{0CB645D8-238B-41FE-8B4F-7D7DDF041683}" srcOrd="0" destOrd="0" parTransId="{0F45F081-E411-4E93-9D8C-2D4B02229762}" sibTransId="{0920A4CB-1ADC-4EE9-A675-2C5B1D482EA1}"/>
    <dgm:cxn modelId="{E1D27099-ACE1-8746-BD81-F07C9C1E4F76}" type="presOf" srcId="{C945295B-18CE-4CA1-B510-01913F2A9314}" destId="{139959C6-554E-3F40-AEF9-40580F133265}" srcOrd="1" destOrd="0" presId="urn:microsoft.com/office/officeart/2005/8/layout/list1"/>
    <dgm:cxn modelId="{AD1E479B-42E9-7540-B811-69A134C091E0}" type="presOf" srcId="{555AA271-8C61-4320-BE6F-A5E98858D8E1}" destId="{CAFBA40A-EF9D-4E4E-8455-9E6036EAF182}" srcOrd="0" destOrd="0" presId="urn:microsoft.com/office/officeart/2005/8/layout/list1"/>
    <dgm:cxn modelId="{AF65099C-B75A-0D42-8F61-554D6159BEB3}" type="presOf" srcId="{19E58107-B679-4DC4-9374-1BBB4F114109}" destId="{3CA197CD-D5A2-1F4A-BAE0-3744CBEE2588}" srcOrd="0" destOrd="0" presId="urn:microsoft.com/office/officeart/2005/8/layout/list1"/>
    <dgm:cxn modelId="{C967D1BF-16EF-49A8-A968-B26664872F8D}" srcId="{19E58107-B679-4DC4-9374-1BBB4F114109}" destId="{C945295B-18CE-4CA1-B510-01913F2A9314}" srcOrd="1" destOrd="0" parTransId="{21FD6713-86A3-47D1-9A72-453CAD544383}" sibTransId="{B6361FD0-B415-4C4D-A589-F26849D5C3A0}"/>
    <dgm:cxn modelId="{551156CC-7A37-4060-BFB7-AB52B0CDCFD9}" srcId="{C945295B-18CE-4CA1-B510-01913F2A9314}" destId="{6EDAC88D-2D99-437B-9A2A-A4DE82569596}" srcOrd="3" destOrd="0" parTransId="{6CB616BD-79C5-4C19-BCB9-10AC0B31EAA5}" sibTransId="{B5A15E08-60E6-4638-8001-3CEE8C8053D9}"/>
    <dgm:cxn modelId="{E469C6D1-C1D0-426F-890C-CE2DBBF513BA}" srcId="{C945295B-18CE-4CA1-B510-01913F2A9314}" destId="{769DD808-C83A-4076-BDBB-C887773D7C30}" srcOrd="2" destOrd="0" parTransId="{C110C340-AAED-4AFD-AA3B-C67BAB173473}" sibTransId="{A3EF66D9-C3E1-40E4-ABAA-CEC68771E998}"/>
    <dgm:cxn modelId="{690EE4E1-F36E-FD4D-9870-ACFF1FB5509F}" type="presOf" srcId="{0CB645D8-238B-41FE-8B4F-7D7DDF041683}" destId="{7CF92DBD-52DA-4146-8C30-4EEF534D63FE}" srcOrd="0" destOrd="0" presId="urn:microsoft.com/office/officeart/2005/8/layout/list1"/>
    <dgm:cxn modelId="{2C72C5EA-44EF-ED44-8C78-A8CDEAD86115}" type="presOf" srcId="{DBF0A858-6103-4C7F-882D-158900DA008D}" destId="{7CF92DBD-52DA-4146-8C30-4EEF534D63FE}" srcOrd="0" destOrd="1" presId="urn:microsoft.com/office/officeart/2005/8/layout/list1"/>
    <dgm:cxn modelId="{915469EB-5CB1-4E1B-AA2A-9229EA04CBFF}" srcId="{19E58107-B679-4DC4-9374-1BBB4F114109}" destId="{555AA271-8C61-4320-BE6F-A5E98858D8E1}" srcOrd="0" destOrd="0" parTransId="{32193FD0-1C2A-426B-B87E-165C08F21C30}" sibTransId="{4586306C-1F07-47A4-BAE4-9E74C84970BE}"/>
    <dgm:cxn modelId="{51B10E7F-8177-1649-BCE4-4D5D975A21A5}" type="presParOf" srcId="{3CA197CD-D5A2-1F4A-BAE0-3744CBEE2588}" destId="{0C594ADB-0A09-3545-BF49-6F9A77C6818A}" srcOrd="0" destOrd="0" presId="urn:microsoft.com/office/officeart/2005/8/layout/list1"/>
    <dgm:cxn modelId="{46CE4C2D-422F-6F46-9F2C-511D3E0E0EC3}" type="presParOf" srcId="{0C594ADB-0A09-3545-BF49-6F9A77C6818A}" destId="{CAFBA40A-EF9D-4E4E-8455-9E6036EAF182}" srcOrd="0" destOrd="0" presId="urn:microsoft.com/office/officeart/2005/8/layout/list1"/>
    <dgm:cxn modelId="{82DBA4DC-FCFE-C14C-AA9F-6552FA049AB6}" type="presParOf" srcId="{0C594ADB-0A09-3545-BF49-6F9A77C6818A}" destId="{F8DA2BDB-95C4-4643-9AB1-77C7A3995387}" srcOrd="1" destOrd="0" presId="urn:microsoft.com/office/officeart/2005/8/layout/list1"/>
    <dgm:cxn modelId="{A6D38777-C727-CA49-8C61-F6D5E711A6C7}" type="presParOf" srcId="{3CA197CD-D5A2-1F4A-BAE0-3744CBEE2588}" destId="{7B62FE29-D146-C94C-8AF6-711D9CA47ECC}" srcOrd="1" destOrd="0" presId="urn:microsoft.com/office/officeart/2005/8/layout/list1"/>
    <dgm:cxn modelId="{037ABFDF-5A97-5544-86E3-F4D1103A2BC7}" type="presParOf" srcId="{3CA197CD-D5A2-1F4A-BAE0-3744CBEE2588}" destId="{3BF31CBC-EA14-3641-81E4-479FF2289400}" srcOrd="2" destOrd="0" presId="urn:microsoft.com/office/officeart/2005/8/layout/list1"/>
    <dgm:cxn modelId="{C95D6181-BA98-BE47-9B5A-56AB937DBC96}" type="presParOf" srcId="{3CA197CD-D5A2-1F4A-BAE0-3744CBEE2588}" destId="{62501C3C-670F-B54F-A7A3-A423818EE0AF}" srcOrd="3" destOrd="0" presId="urn:microsoft.com/office/officeart/2005/8/layout/list1"/>
    <dgm:cxn modelId="{E1597869-ED36-BC4C-8F73-B70D01309D3C}" type="presParOf" srcId="{3CA197CD-D5A2-1F4A-BAE0-3744CBEE2588}" destId="{334418F1-868E-C946-9D87-B377DC0A3BEE}" srcOrd="4" destOrd="0" presId="urn:microsoft.com/office/officeart/2005/8/layout/list1"/>
    <dgm:cxn modelId="{57D13FC7-94C3-4745-8F0F-8683AD328121}" type="presParOf" srcId="{334418F1-868E-C946-9D87-B377DC0A3BEE}" destId="{A60CFD64-97F9-5647-AF1A-6043EDE759A1}" srcOrd="0" destOrd="0" presId="urn:microsoft.com/office/officeart/2005/8/layout/list1"/>
    <dgm:cxn modelId="{2AC395CD-C696-744F-8738-5BD01C828552}" type="presParOf" srcId="{334418F1-868E-C946-9D87-B377DC0A3BEE}" destId="{139959C6-554E-3F40-AEF9-40580F133265}" srcOrd="1" destOrd="0" presId="urn:microsoft.com/office/officeart/2005/8/layout/list1"/>
    <dgm:cxn modelId="{C2670B64-65E1-3140-B995-7231F1DB5A80}" type="presParOf" srcId="{3CA197CD-D5A2-1F4A-BAE0-3744CBEE2588}" destId="{1F626095-2EF6-7B4B-8A2C-F2349CFF23D3}" srcOrd="5" destOrd="0" presId="urn:microsoft.com/office/officeart/2005/8/layout/list1"/>
    <dgm:cxn modelId="{4929876D-CD96-4F4D-A039-FDFC840CE941}" type="presParOf" srcId="{3CA197CD-D5A2-1F4A-BAE0-3744CBEE2588}" destId="{7CF92DBD-52DA-4146-8C30-4EEF534D63F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3F148B9-E465-4A4A-8D8A-B1D380DA1C23}" type="doc">
      <dgm:prSet loTypeId="urn:microsoft.com/office/officeart/2018/5/layout/IconLeafLabelList" loCatId="icon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706FE837-05FE-4D48-B385-56926326166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0"/>
            <a:t>reduceByKey(func, [numTasks]):</a:t>
          </a:r>
          <a:r>
            <a:rPr lang="en-US" b="0" i="0"/>
            <a:t> This transformation merges the values for each key using an associative reduce function. This can also be invoked by passing in a second argument, a number that specifies the number of tasks.</a:t>
          </a:r>
          <a:endParaRPr lang="en-US"/>
        </a:p>
      </dgm:t>
    </dgm:pt>
    <dgm:pt modelId="{4893C74B-D37E-486A-9989-BB215498F822}" type="parTrans" cxnId="{124E3E0B-1B58-4BB9-959C-BBD3F69D0E83}">
      <dgm:prSet/>
      <dgm:spPr/>
      <dgm:t>
        <a:bodyPr/>
        <a:lstStyle/>
        <a:p>
          <a:endParaRPr lang="en-US"/>
        </a:p>
      </dgm:t>
    </dgm:pt>
    <dgm:pt modelId="{E55CA790-CF76-4923-8598-A45E7CFA0847}" type="sibTrans" cxnId="{124E3E0B-1B58-4BB9-959C-BBD3F69D0E83}">
      <dgm:prSet/>
      <dgm:spPr/>
      <dgm:t>
        <a:bodyPr/>
        <a:lstStyle/>
        <a:p>
          <a:endParaRPr lang="en-US"/>
        </a:p>
      </dgm:t>
    </dgm:pt>
    <dgm:pt modelId="{4FE8ED8A-2944-403E-B73E-0A24CD94EF8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0"/>
            <a:t>groupByKey([numTasks]):</a:t>
          </a:r>
          <a:r>
            <a:rPr lang="en-US" b="0" i="0"/>
            <a:t> This transformation groups the values for each key in the original RDD. It creates a new pair where the original key corresponds to an iterator of all values associated with that key.</a:t>
          </a:r>
          <a:endParaRPr lang="en-US"/>
        </a:p>
      </dgm:t>
    </dgm:pt>
    <dgm:pt modelId="{CA0113C2-FAD5-415A-93FD-19D4E3C4AB39}" type="parTrans" cxnId="{D0F4F0A9-150D-45B6-940C-C6D406AD35FA}">
      <dgm:prSet/>
      <dgm:spPr/>
      <dgm:t>
        <a:bodyPr/>
        <a:lstStyle/>
        <a:p>
          <a:endParaRPr lang="en-US"/>
        </a:p>
      </dgm:t>
    </dgm:pt>
    <dgm:pt modelId="{C3763945-C4C2-48AC-91E8-1404675A751E}" type="sibTrans" cxnId="{D0F4F0A9-150D-45B6-940C-C6D406AD35FA}">
      <dgm:prSet/>
      <dgm:spPr/>
      <dgm:t>
        <a:bodyPr/>
        <a:lstStyle/>
        <a:p>
          <a:endParaRPr lang="en-US"/>
        </a:p>
      </dgm:t>
    </dgm:pt>
    <dgm:pt modelId="{559CE9DF-144A-46AD-95D4-072F87DA4A4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0"/>
            <a:t>join(otherDataset, [numTasks]):</a:t>
          </a:r>
          <a:r>
            <a:rPr lang="en-US" b="0" i="0"/>
            <a:t> This transformation returns a new RDD that contains all pairs of elements having the same key in the original RDD and otherDataset.</a:t>
          </a:r>
          <a:endParaRPr lang="en-US"/>
        </a:p>
      </dgm:t>
    </dgm:pt>
    <dgm:pt modelId="{602B10B2-B11F-4BD7-B70F-C6C73EFF91D2}" type="parTrans" cxnId="{2F5E861C-5581-4832-80EA-67143F2390D3}">
      <dgm:prSet/>
      <dgm:spPr/>
      <dgm:t>
        <a:bodyPr/>
        <a:lstStyle/>
        <a:p>
          <a:endParaRPr lang="en-US"/>
        </a:p>
      </dgm:t>
    </dgm:pt>
    <dgm:pt modelId="{C53C0ECB-0690-4F51-82CF-69F9BDBB8E56}" type="sibTrans" cxnId="{2F5E861C-5581-4832-80EA-67143F2390D3}">
      <dgm:prSet/>
      <dgm:spPr/>
      <dgm:t>
        <a:bodyPr/>
        <a:lstStyle/>
        <a:p>
          <a:endParaRPr lang="en-US"/>
        </a:p>
      </dgm:t>
    </dgm:pt>
    <dgm:pt modelId="{1BB0975A-EE6F-441D-B8B5-DF6469BA8834}" type="pres">
      <dgm:prSet presAssocID="{43F148B9-E465-4A4A-8D8A-B1D380DA1C23}" presName="root" presStyleCnt="0">
        <dgm:presLayoutVars>
          <dgm:dir/>
          <dgm:resizeHandles val="exact"/>
        </dgm:presLayoutVars>
      </dgm:prSet>
      <dgm:spPr/>
    </dgm:pt>
    <dgm:pt modelId="{D98F16AD-9719-4635-9DAF-C3258EB3DC93}" type="pres">
      <dgm:prSet presAssocID="{706FE837-05FE-4D48-B385-569263261665}" presName="compNode" presStyleCnt="0"/>
      <dgm:spPr/>
    </dgm:pt>
    <dgm:pt modelId="{80FEE2AC-DEDA-4C8B-BCEE-01B968C2D737}" type="pres">
      <dgm:prSet presAssocID="{706FE837-05FE-4D48-B385-569263261665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0B9FACE0-4480-48C3-A165-2F26287DF5F2}" type="pres">
      <dgm:prSet presAssocID="{706FE837-05FE-4D48-B385-56926326166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rcular Flowchart"/>
        </a:ext>
      </dgm:extLst>
    </dgm:pt>
    <dgm:pt modelId="{9ACD31EE-EF10-42FD-864D-836B92E1181C}" type="pres">
      <dgm:prSet presAssocID="{706FE837-05FE-4D48-B385-569263261665}" presName="spaceRect" presStyleCnt="0"/>
      <dgm:spPr/>
    </dgm:pt>
    <dgm:pt modelId="{2307CE03-47D7-46C5-B5C1-F00D3C7F6D03}" type="pres">
      <dgm:prSet presAssocID="{706FE837-05FE-4D48-B385-569263261665}" presName="textRect" presStyleLbl="revTx" presStyleIdx="0" presStyleCnt="3">
        <dgm:presLayoutVars>
          <dgm:chMax val="1"/>
          <dgm:chPref val="1"/>
        </dgm:presLayoutVars>
      </dgm:prSet>
      <dgm:spPr/>
    </dgm:pt>
    <dgm:pt modelId="{FB7E5C06-4669-4957-B6C7-D80D4C1839F7}" type="pres">
      <dgm:prSet presAssocID="{E55CA790-CF76-4923-8598-A45E7CFA0847}" presName="sibTrans" presStyleCnt="0"/>
      <dgm:spPr/>
    </dgm:pt>
    <dgm:pt modelId="{0705CEFF-42DC-4F8D-87A0-AF2EFAD61980}" type="pres">
      <dgm:prSet presAssocID="{4FE8ED8A-2944-403E-B73E-0A24CD94EF8C}" presName="compNode" presStyleCnt="0"/>
      <dgm:spPr/>
    </dgm:pt>
    <dgm:pt modelId="{76171E16-3224-4797-BA2E-78C2A27F83C0}" type="pres">
      <dgm:prSet presAssocID="{4FE8ED8A-2944-403E-B73E-0A24CD94EF8C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F723FF3A-ECA6-4DDA-B92A-FC70DCD925D5}" type="pres">
      <dgm:prSet presAssocID="{4FE8ED8A-2944-403E-B73E-0A24CD94EF8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ycle with People"/>
        </a:ext>
      </dgm:extLst>
    </dgm:pt>
    <dgm:pt modelId="{0596BF45-48DB-48CE-A93E-34000F0F350C}" type="pres">
      <dgm:prSet presAssocID="{4FE8ED8A-2944-403E-B73E-0A24CD94EF8C}" presName="spaceRect" presStyleCnt="0"/>
      <dgm:spPr/>
    </dgm:pt>
    <dgm:pt modelId="{11D05D99-7449-4234-878B-F9E484F7BBC0}" type="pres">
      <dgm:prSet presAssocID="{4FE8ED8A-2944-403E-B73E-0A24CD94EF8C}" presName="textRect" presStyleLbl="revTx" presStyleIdx="1" presStyleCnt="3">
        <dgm:presLayoutVars>
          <dgm:chMax val="1"/>
          <dgm:chPref val="1"/>
        </dgm:presLayoutVars>
      </dgm:prSet>
      <dgm:spPr/>
    </dgm:pt>
    <dgm:pt modelId="{EB4C8DEF-1C42-4B84-BA32-39E3B507ED5E}" type="pres">
      <dgm:prSet presAssocID="{C3763945-C4C2-48AC-91E8-1404675A751E}" presName="sibTrans" presStyleCnt="0"/>
      <dgm:spPr/>
    </dgm:pt>
    <dgm:pt modelId="{8C367931-BD75-4D1D-9642-2E350ACFC888}" type="pres">
      <dgm:prSet presAssocID="{559CE9DF-144A-46AD-95D4-072F87DA4A42}" presName="compNode" presStyleCnt="0"/>
      <dgm:spPr/>
    </dgm:pt>
    <dgm:pt modelId="{CA63FCC4-DFF2-4EFB-A357-9E3E33C2B110}" type="pres">
      <dgm:prSet presAssocID="{559CE9DF-144A-46AD-95D4-072F87DA4A42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0E6D0312-891A-411F-A9FB-8D36F5A3308A}" type="pres">
      <dgm:prSet presAssocID="{559CE9DF-144A-46AD-95D4-072F87DA4A4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F6940E99-3E4C-4FEF-A540-C17A1AFD0CF4}" type="pres">
      <dgm:prSet presAssocID="{559CE9DF-144A-46AD-95D4-072F87DA4A42}" presName="spaceRect" presStyleCnt="0"/>
      <dgm:spPr/>
    </dgm:pt>
    <dgm:pt modelId="{32136F42-F13B-4F43-A646-A1732E534EA8}" type="pres">
      <dgm:prSet presAssocID="{559CE9DF-144A-46AD-95D4-072F87DA4A4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24E3E0B-1B58-4BB9-959C-BBD3F69D0E83}" srcId="{43F148B9-E465-4A4A-8D8A-B1D380DA1C23}" destId="{706FE837-05FE-4D48-B385-569263261665}" srcOrd="0" destOrd="0" parTransId="{4893C74B-D37E-486A-9989-BB215498F822}" sibTransId="{E55CA790-CF76-4923-8598-A45E7CFA0847}"/>
    <dgm:cxn modelId="{2F5E861C-5581-4832-80EA-67143F2390D3}" srcId="{43F148B9-E465-4A4A-8D8A-B1D380DA1C23}" destId="{559CE9DF-144A-46AD-95D4-072F87DA4A42}" srcOrd="2" destOrd="0" parTransId="{602B10B2-B11F-4BD7-B70F-C6C73EFF91D2}" sibTransId="{C53C0ECB-0690-4F51-82CF-69F9BDBB8E56}"/>
    <dgm:cxn modelId="{B88CF022-3C9A-466A-933B-E4BBC6CEFB26}" type="presOf" srcId="{43F148B9-E465-4A4A-8D8A-B1D380DA1C23}" destId="{1BB0975A-EE6F-441D-B8B5-DF6469BA8834}" srcOrd="0" destOrd="0" presId="urn:microsoft.com/office/officeart/2018/5/layout/IconLeafLabelList"/>
    <dgm:cxn modelId="{EFFA8A25-4743-4CAC-ACB0-950CDC4AE3A9}" type="presOf" srcId="{706FE837-05FE-4D48-B385-569263261665}" destId="{2307CE03-47D7-46C5-B5C1-F00D3C7F6D03}" srcOrd="0" destOrd="0" presId="urn:microsoft.com/office/officeart/2018/5/layout/IconLeafLabelList"/>
    <dgm:cxn modelId="{8E47D331-E776-4112-AA79-0715FBA619D2}" type="presOf" srcId="{559CE9DF-144A-46AD-95D4-072F87DA4A42}" destId="{32136F42-F13B-4F43-A646-A1732E534EA8}" srcOrd="0" destOrd="0" presId="urn:microsoft.com/office/officeart/2018/5/layout/IconLeafLabelList"/>
    <dgm:cxn modelId="{D0F4F0A9-150D-45B6-940C-C6D406AD35FA}" srcId="{43F148B9-E465-4A4A-8D8A-B1D380DA1C23}" destId="{4FE8ED8A-2944-403E-B73E-0A24CD94EF8C}" srcOrd="1" destOrd="0" parTransId="{CA0113C2-FAD5-415A-93FD-19D4E3C4AB39}" sibTransId="{C3763945-C4C2-48AC-91E8-1404675A751E}"/>
    <dgm:cxn modelId="{502649F7-ABC8-4F10-8E64-9A95C879A97E}" type="presOf" srcId="{4FE8ED8A-2944-403E-B73E-0A24CD94EF8C}" destId="{11D05D99-7449-4234-878B-F9E484F7BBC0}" srcOrd="0" destOrd="0" presId="urn:microsoft.com/office/officeart/2018/5/layout/IconLeafLabelList"/>
    <dgm:cxn modelId="{5DC020B0-A21C-4C39-BF63-32BFE8E4B197}" type="presParOf" srcId="{1BB0975A-EE6F-441D-B8B5-DF6469BA8834}" destId="{D98F16AD-9719-4635-9DAF-C3258EB3DC93}" srcOrd="0" destOrd="0" presId="urn:microsoft.com/office/officeart/2018/5/layout/IconLeafLabelList"/>
    <dgm:cxn modelId="{9AD7B78A-E437-4FAE-8EBF-EA1C49AFD396}" type="presParOf" srcId="{D98F16AD-9719-4635-9DAF-C3258EB3DC93}" destId="{80FEE2AC-DEDA-4C8B-BCEE-01B968C2D737}" srcOrd="0" destOrd="0" presId="urn:microsoft.com/office/officeart/2018/5/layout/IconLeafLabelList"/>
    <dgm:cxn modelId="{63CBF339-552D-4335-88DD-AC8E6BA638AD}" type="presParOf" srcId="{D98F16AD-9719-4635-9DAF-C3258EB3DC93}" destId="{0B9FACE0-4480-48C3-A165-2F26287DF5F2}" srcOrd="1" destOrd="0" presId="urn:microsoft.com/office/officeart/2018/5/layout/IconLeafLabelList"/>
    <dgm:cxn modelId="{17A55447-08A6-4EFE-A767-F130DAD9EF25}" type="presParOf" srcId="{D98F16AD-9719-4635-9DAF-C3258EB3DC93}" destId="{9ACD31EE-EF10-42FD-864D-836B92E1181C}" srcOrd="2" destOrd="0" presId="urn:microsoft.com/office/officeart/2018/5/layout/IconLeafLabelList"/>
    <dgm:cxn modelId="{7ACBE965-3097-44E8-9D6B-AE1B1919D77E}" type="presParOf" srcId="{D98F16AD-9719-4635-9DAF-C3258EB3DC93}" destId="{2307CE03-47D7-46C5-B5C1-F00D3C7F6D03}" srcOrd="3" destOrd="0" presId="urn:microsoft.com/office/officeart/2018/5/layout/IconLeafLabelList"/>
    <dgm:cxn modelId="{8511DBF8-FF55-4E80-8FC0-267EACBFC950}" type="presParOf" srcId="{1BB0975A-EE6F-441D-B8B5-DF6469BA8834}" destId="{FB7E5C06-4669-4957-B6C7-D80D4C1839F7}" srcOrd="1" destOrd="0" presId="urn:microsoft.com/office/officeart/2018/5/layout/IconLeafLabelList"/>
    <dgm:cxn modelId="{78A8169B-7A70-48B4-9707-666273B91B44}" type="presParOf" srcId="{1BB0975A-EE6F-441D-B8B5-DF6469BA8834}" destId="{0705CEFF-42DC-4F8D-87A0-AF2EFAD61980}" srcOrd="2" destOrd="0" presId="urn:microsoft.com/office/officeart/2018/5/layout/IconLeafLabelList"/>
    <dgm:cxn modelId="{FA6E609B-7737-4DED-82F4-EFFDBA8B67B4}" type="presParOf" srcId="{0705CEFF-42DC-4F8D-87A0-AF2EFAD61980}" destId="{76171E16-3224-4797-BA2E-78C2A27F83C0}" srcOrd="0" destOrd="0" presId="urn:microsoft.com/office/officeart/2018/5/layout/IconLeafLabelList"/>
    <dgm:cxn modelId="{85945048-BE50-43BF-986C-A30E6DF43DA9}" type="presParOf" srcId="{0705CEFF-42DC-4F8D-87A0-AF2EFAD61980}" destId="{F723FF3A-ECA6-4DDA-B92A-FC70DCD925D5}" srcOrd="1" destOrd="0" presId="urn:microsoft.com/office/officeart/2018/5/layout/IconLeafLabelList"/>
    <dgm:cxn modelId="{BDB8A531-4838-4110-BCCC-148F93C34BCB}" type="presParOf" srcId="{0705CEFF-42DC-4F8D-87A0-AF2EFAD61980}" destId="{0596BF45-48DB-48CE-A93E-34000F0F350C}" srcOrd="2" destOrd="0" presId="urn:microsoft.com/office/officeart/2018/5/layout/IconLeafLabelList"/>
    <dgm:cxn modelId="{C2490EFA-661D-4C5A-8F2A-A375EB5408AE}" type="presParOf" srcId="{0705CEFF-42DC-4F8D-87A0-AF2EFAD61980}" destId="{11D05D99-7449-4234-878B-F9E484F7BBC0}" srcOrd="3" destOrd="0" presId="urn:microsoft.com/office/officeart/2018/5/layout/IconLeafLabelList"/>
    <dgm:cxn modelId="{34208D19-9184-4744-83A0-61A66BE98224}" type="presParOf" srcId="{1BB0975A-EE6F-441D-B8B5-DF6469BA8834}" destId="{EB4C8DEF-1C42-4B84-BA32-39E3B507ED5E}" srcOrd="3" destOrd="0" presId="urn:microsoft.com/office/officeart/2018/5/layout/IconLeafLabelList"/>
    <dgm:cxn modelId="{F49FD6A6-011A-4AD3-BCC4-FA3E20B69511}" type="presParOf" srcId="{1BB0975A-EE6F-441D-B8B5-DF6469BA8834}" destId="{8C367931-BD75-4D1D-9642-2E350ACFC888}" srcOrd="4" destOrd="0" presId="urn:microsoft.com/office/officeart/2018/5/layout/IconLeafLabelList"/>
    <dgm:cxn modelId="{981C5DB2-20FE-4909-BC67-F52F29B95C52}" type="presParOf" srcId="{8C367931-BD75-4D1D-9642-2E350ACFC888}" destId="{CA63FCC4-DFF2-4EFB-A357-9E3E33C2B110}" srcOrd="0" destOrd="0" presId="urn:microsoft.com/office/officeart/2018/5/layout/IconLeafLabelList"/>
    <dgm:cxn modelId="{99DBA5FD-7BC4-459F-9796-4CC41F36DD2A}" type="presParOf" srcId="{8C367931-BD75-4D1D-9642-2E350ACFC888}" destId="{0E6D0312-891A-411F-A9FB-8D36F5A3308A}" srcOrd="1" destOrd="0" presId="urn:microsoft.com/office/officeart/2018/5/layout/IconLeafLabelList"/>
    <dgm:cxn modelId="{BC5EFF07-24EE-4F06-9FCF-4336B89BE339}" type="presParOf" srcId="{8C367931-BD75-4D1D-9642-2E350ACFC888}" destId="{F6940E99-3E4C-4FEF-A540-C17A1AFD0CF4}" srcOrd="2" destOrd="0" presId="urn:microsoft.com/office/officeart/2018/5/layout/IconLeafLabelList"/>
    <dgm:cxn modelId="{5C27020B-32E1-487B-8016-DDCF0EB983D6}" type="presParOf" srcId="{8C367931-BD75-4D1D-9642-2E350ACFC888}" destId="{32136F42-F13B-4F43-A646-A1732E534EA8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66B5069-856A-4615-902C-DCD7956176D5}" type="doc">
      <dgm:prSet loTypeId="urn:microsoft.com/office/officeart/2005/8/layout/process5" loCatId="process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4EEDF6C2-9B6C-4DE4-88D7-5D9EFA27C54A}">
      <dgm:prSet/>
      <dgm:spPr/>
      <dgm:t>
        <a:bodyPr/>
        <a:lstStyle/>
        <a:p>
          <a:r>
            <a:rPr lang="en-US" b="1" i="0"/>
            <a:t>Introduction Recap:</a:t>
          </a:r>
          <a:r>
            <a:rPr lang="en-US" b="0" i="0"/>
            <a:t> Explored Apache Spark, its speed, ease of use, and flexibility over traditional MapReduce.</a:t>
          </a:r>
          <a:endParaRPr lang="en-US"/>
        </a:p>
      </dgm:t>
    </dgm:pt>
    <dgm:pt modelId="{5771A652-E8F5-49CF-B949-C7A94809DEDA}" type="parTrans" cxnId="{A62B9D58-FAB1-4450-A8C6-28BFB91BBABA}">
      <dgm:prSet/>
      <dgm:spPr/>
      <dgm:t>
        <a:bodyPr/>
        <a:lstStyle/>
        <a:p>
          <a:endParaRPr lang="en-US"/>
        </a:p>
      </dgm:t>
    </dgm:pt>
    <dgm:pt modelId="{A9FF3570-93CA-430A-89D4-50F6299AF018}" type="sibTrans" cxnId="{A62B9D58-FAB1-4450-A8C6-28BFB91BBABA}">
      <dgm:prSet/>
      <dgm:spPr/>
      <dgm:t>
        <a:bodyPr/>
        <a:lstStyle/>
        <a:p>
          <a:endParaRPr lang="en-US"/>
        </a:p>
      </dgm:t>
    </dgm:pt>
    <dgm:pt modelId="{238B441F-C385-41D9-9615-43902B31D991}">
      <dgm:prSet/>
      <dgm:spPr/>
      <dgm:t>
        <a:bodyPr/>
        <a:lstStyle/>
        <a:p>
          <a:r>
            <a:rPr lang="en-US" b="1" i="0" dirty="0"/>
            <a:t>Architecture Understanding:</a:t>
          </a:r>
          <a:r>
            <a:rPr lang="en-US" b="0" i="0" dirty="0"/>
            <a:t> Delved into driver program, cluster manager, and executors; understanding their roles and functions.</a:t>
          </a:r>
          <a:endParaRPr lang="en-US" dirty="0"/>
        </a:p>
      </dgm:t>
    </dgm:pt>
    <dgm:pt modelId="{4E445F6E-3EF2-42CF-984F-02AD25103365}" type="parTrans" cxnId="{4EF8D5DC-DF15-47AB-A72D-9371041C83C4}">
      <dgm:prSet/>
      <dgm:spPr/>
      <dgm:t>
        <a:bodyPr/>
        <a:lstStyle/>
        <a:p>
          <a:endParaRPr lang="en-US"/>
        </a:p>
      </dgm:t>
    </dgm:pt>
    <dgm:pt modelId="{836F4AF1-F3BF-43C8-B28D-5FEBF9AA6C2C}" type="sibTrans" cxnId="{4EF8D5DC-DF15-47AB-A72D-9371041C83C4}">
      <dgm:prSet/>
      <dgm:spPr/>
      <dgm:t>
        <a:bodyPr/>
        <a:lstStyle/>
        <a:p>
          <a:endParaRPr lang="en-US"/>
        </a:p>
      </dgm:t>
    </dgm:pt>
    <dgm:pt modelId="{052809B2-4EC5-479B-BA23-385FE4B70BCB}">
      <dgm:prSet/>
      <dgm:spPr/>
      <dgm:t>
        <a:bodyPr/>
        <a:lstStyle/>
        <a:p>
          <a:r>
            <a:rPr lang="en-US" b="1" i="0"/>
            <a:t>Component Overview:</a:t>
          </a:r>
          <a:r>
            <a:rPr lang="en-US" b="0" i="0"/>
            <a:t> Examined Spark's key components including Spark SQL, Streaming, MLib, and GraphX.</a:t>
          </a:r>
          <a:endParaRPr lang="en-US"/>
        </a:p>
      </dgm:t>
    </dgm:pt>
    <dgm:pt modelId="{2F456DC8-594A-4710-AD6B-FC88DF59AD2F}" type="parTrans" cxnId="{78BE1618-F58C-4096-863D-44B793313F0A}">
      <dgm:prSet/>
      <dgm:spPr/>
      <dgm:t>
        <a:bodyPr/>
        <a:lstStyle/>
        <a:p>
          <a:endParaRPr lang="en-US"/>
        </a:p>
      </dgm:t>
    </dgm:pt>
    <dgm:pt modelId="{D3278525-6C56-4572-AE54-C6A6F4B8B3C2}" type="sibTrans" cxnId="{78BE1618-F58C-4096-863D-44B793313F0A}">
      <dgm:prSet/>
      <dgm:spPr/>
      <dgm:t>
        <a:bodyPr/>
        <a:lstStyle/>
        <a:p>
          <a:endParaRPr lang="en-US"/>
        </a:p>
      </dgm:t>
    </dgm:pt>
    <dgm:pt modelId="{2A70DF8A-D234-4B45-98E0-8F9B6D753245}">
      <dgm:prSet/>
      <dgm:spPr/>
      <dgm:t>
        <a:bodyPr/>
        <a:lstStyle/>
        <a:p>
          <a:r>
            <a:rPr lang="en-US" b="1" i="0"/>
            <a:t>RDD Exploration:</a:t>
          </a:r>
          <a:r>
            <a:rPr lang="en-US" b="0" i="0"/>
            <a:t> Uncovered Resilient Distributed Datasets (RDDs), focusing on features like in-memory computing, fault tolerance, immutability, and lazy evaluation.</a:t>
          </a:r>
          <a:endParaRPr lang="en-US"/>
        </a:p>
      </dgm:t>
    </dgm:pt>
    <dgm:pt modelId="{716BB30B-1E16-4D47-8310-01E80E562FA7}" type="parTrans" cxnId="{E6426DB8-8712-454A-9CCE-B641306BEFF6}">
      <dgm:prSet/>
      <dgm:spPr/>
      <dgm:t>
        <a:bodyPr/>
        <a:lstStyle/>
        <a:p>
          <a:endParaRPr lang="en-US"/>
        </a:p>
      </dgm:t>
    </dgm:pt>
    <dgm:pt modelId="{73752094-32CF-474D-B45C-4CDBCDCFFF8F}" type="sibTrans" cxnId="{E6426DB8-8712-454A-9CCE-B641306BEFF6}">
      <dgm:prSet/>
      <dgm:spPr/>
      <dgm:t>
        <a:bodyPr/>
        <a:lstStyle/>
        <a:p>
          <a:endParaRPr lang="en-US"/>
        </a:p>
      </dgm:t>
    </dgm:pt>
    <dgm:pt modelId="{B63160A9-60AD-4F1B-A30C-9AB958F0E936}">
      <dgm:prSet/>
      <dgm:spPr/>
      <dgm:t>
        <a:bodyPr/>
        <a:lstStyle/>
        <a:p>
          <a:r>
            <a:rPr lang="en-US" b="1" i="0"/>
            <a:t>Transformation Insights:</a:t>
          </a:r>
          <a:r>
            <a:rPr lang="en-US" b="0" i="0"/>
            <a:t> Explored various RDD transformations, uncovering ways to manipulate and interact with data.</a:t>
          </a:r>
          <a:endParaRPr lang="en-US"/>
        </a:p>
      </dgm:t>
    </dgm:pt>
    <dgm:pt modelId="{B4A9B266-E44C-429D-8BF5-CBFC392A1070}" type="parTrans" cxnId="{A6A9830E-3545-436E-83D5-DD55A9929888}">
      <dgm:prSet/>
      <dgm:spPr/>
      <dgm:t>
        <a:bodyPr/>
        <a:lstStyle/>
        <a:p>
          <a:endParaRPr lang="en-US"/>
        </a:p>
      </dgm:t>
    </dgm:pt>
    <dgm:pt modelId="{55E094BF-4A8A-4195-B4F5-7D9A5F458088}" type="sibTrans" cxnId="{A6A9830E-3545-436E-83D5-DD55A9929888}">
      <dgm:prSet/>
      <dgm:spPr/>
      <dgm:t>
        <a:bodyPr/>
        <a:lstStyle/>
        <a:p>
          <a:endParaRPr lang="en-US"/>
        </a:p>
      </dgm:t>
    </dgm:pt>
    <dgm:pt modelId="{4DA461AB-E60A-4D11-A001-449641B5030B}">
      <dgm:prSet/>
      <dgm:spPr/>
      <dgm:t>
        <a:bodyPr/>
        <a:lstStyle/>
        <a:p>
          <a:r>
            <a:rPr lang="en-US" b="1" i="0" dirty="0"/>
            <a:t>Final Thought:</a:t>
          </a:r>
          <a:r>
            <a:rPr lang="en-US" b="0" i="0" dirty="0"/>
            <a:t> Apache Spark's role as a critical tool for data processing in modern industries, its efficiency and flexibility positioning it at the forefront of data analytics.</a:t>
          </a:r>
          <a:endParaRPr lang="en-US" dirty="0"/>
        </a:p>
      </dgm:t>
    </dgm:pt>
    <dgm:pt modelId="{DE7E4FE4-DFE3-44DD-9A14-DE0F110E9B75}" type="parTrans" cxnId="{B9BC0ED4-BB21-43D5-BB7A-7E08D06BE5A3}">
      <dgm:prSet/>
      <dgm:spPr/>
      <dgm:t>
        <a:bodyPr/>
        <a:lstStyle/>
        <a:p>
          <a:endParaRPr lang="en-US"/>
        </a:p>
      </dgm:t>
    </dgm:pt>
    <dgm:pt modelId="{F247B749-402B-4F3A-9EE4-184E7C347A13}" type="sibTrans" cxnId="{B9BC0ED4-BB21-43D5-BB7A-7E08D06BE5A3}">
      <dgm:prSet/>
      <dgm:spPr/>
      <dgm:t>
        <a:bodyPr/>
        <a:lstStyle/>
        <a:p>
          <a:endParaRPr lang="en-US"/>
        </a:p>
      </dgm:t>
    </dgm:pt>
    <dgm:pt modelId="{32DC8BB1-689F-EA49-B85E-BADB85C81E7C}" type="pres">
      <dgm:prSet presAssocID="{666B5069-856A-4615-902C-DCD7956176D5}" presName="diagram" presStyleCnt="0">
        <dgm:presLayoutVars>
          <dgm:dir/>
          <dgm:resizeHandles val="exact"/>
        </dgm:presLayoutVars>
      </dgm:prSet>
      <dgm:spPr/>
    </dgm:pt>
    <dgm:pt modelId="{9847503F-9B54-624E-8E53-36B8C260B1F2}" type="pres">
      <dgm:prSet presAssocID="{4EEDF6C2-9B6C-4DE4-88D7-5D9EFA27C54A}" presName="node" presStyleLbl="node1" presStyleIdx="0" presStyleCnt="6">
        <dgm:presLayoutVars>
          <dgm:bulletEnabled val="1"/>
        </dgm:presLayoutVars>
      </dgm:prSet>
      <dgm:spPr/>
    </dgm:pt>
    <dgm:pt modelId="{0B121881-2149-CB4A-8750-DA95C9704A75}" type="pres">
      <dgm:prSet presAssocID="{A9FF3570-93CA-430A-89D4-50F6299AF018}" presName="sibTrans" presStyleLbl="sibTrans2D1" presStyleIdx="0" presStyleCnt="5"/>
      <dgm:spPr/>
    </dgm:pt>
    <dgm:pt modelId="{ED37437D-8EB7-0449-BF56-D2B3B399B865}" type="pres">
      <dgm:prSet presAssocID="{A9FF3570-93CA-430A-89D4-50F6299AF018}" presName="connectorText" presStyleLbl="sibTrans2D1" presStyleIdx="0" presStyleCnt="5"/>
      <dgm:spPr/>
    </dgm:pt>
    <dgm:pt modelId="{37D8B85E-369B-9E4F-976A-AE72F9661986}" type="pres">
      <dgm:prSet presAssocID="{238B441F-C385-41D9-9615-43902B31D991}" presName="node" presStyleLbl="node1" presStyleIdx="1" presStyleCnt="6">
        <dgm:presLayoutVars>
          <dgm:bulletEnabled val="1"/>
        </dgm:presLayoutVars>
      </dgm:prSet>
      <dgm:spPr/>
    </dgm:pt>
    <dgm:pt modelId="{27E00817-4D0F-2440-B066-0A6AD65BF593}" type="pres">
      <dgm:prSet presAssocID="{836F4AF1-F3BF-43C8-B28D-5FEBF9AA6C2C}" presName="sibTrans" presStyleLbl="sibTrans2D1" presStyleIdx="1" presStyleCnt="5"/>
      <dgm:spPr/>
    </dgm:pt>
    <dgm:pt modelId="{83C78D6F-BA4E-5542-ACD4-43C2FA920656}" type="pres">
      <dgm:prSet presAssocID="{836F4AF1-F3BF-43C8-B28D-5FEBF9AA6C2C}" presName="connectorText" presStyleLbl="sibTrans2D1" presStyleIdx="1" presStyleCnt="5"/>
      <dgm:spPr/>
    </dgm:pt>
    <dgm:pt modelId="{17A526EA-087E-6B47-A940-6D6265416C02}" type="pres">
      <dgm:prSet presAssocID="{052809B2-4EC5-479B-BA23-385FE4B70BCB}" presName="node" presStyleLbl="node1" presStyleIdx="2" presStyleCnt="6">
        <dgm:presLayoutVars>
          <dgm:bulletEnabled val="1"/>
        </dgm:presLayoutVars>
      </dgm:prSet>
      <dgm:spPr/>
    </dgm:pt>
    <dgm:pt modelId="{5360D1EF-28EF-894F-8DE2-539EA1179F3F}" type="pres">
      <dgm:prSet presAssocID="{D3278525-6C56-4572-AE54-C6A6F4B8B3C2}" presName="sibTrans" presStyleLbl="sibTrans2D1" presStyleIdx="2" presStyleCnt="5"/>
      <dgm:spPr/>
    </dgm:pt>
    <dgm:pt modelId="{BCB09AB4-F4EB-CC4C-B52E-F3D8D6B6B10E}" type="pres">
      <dgm:prSet presAssocID="{D3278525-6C56-4572-AE54-C6A6F4B8B3C2}" presName="connectorText" presStyleLbl="sibTrans2D1" presStyleIdx="2" presStyleCnt="5"/>
      <dgm:spPr/>
    </dgm:pt>
    <dgm:pt modelId="{C040874C-6204-5046-A614-69D4517B3EA2}" type="pres">
      <dgm:prSet presAssocID="{2A70DF8A-D234-4B45-98E0-8F9B6D753245}" presName="node" presStyleLbl="node1" presStyleIdx="3" presStyleCnt="6">
        <dgm:presLayoutVars>
          <dgm:bulletEnabled val="1"/>
        </dgm:presLayoutVars>
      </dgm:prSet>
      <dgm:spPr/>
    </dgm:pt>
    <dgm:pt modelId="{493D467A-8660-9D48-9471-BD707CC5F91F}" type="pres">
      <dgm:prSet presAssocID="{73752094-32CF-474D-B45C-4CDBCDCFFF8F}" presName="sibTrans" presStyleLbl="sibTrans2D1" presStyleIdx="3" presStyleCnt="5"/>
      <dgm:spPr/>
    </dgm:pt>
    <dgm:pt modelId="{ADDBDBD0-45DC-A644-9A0A-892EF97107FC}" type="pres">
      <dgm:prSet presAssocID="{73752094-32CF-474D-B45C-4CDBCDCFFF8F}" presName="connectorText" presStyleLbl="sibTrans2D1" presStyleIdx="3" presStyleCnt="5"/>
      <dgm:spPr/>
    </dgm:pt>
    <dgm:pt modelId="{7816CA66-77F6-A84F-9459-6832B935FA6B}" type="pres">
      <dgm:prSet presAssocID="{B63160A9-60AD-4F1B-A30C-9AB958F0E936}" presName="node" presStyleLbl="node1" presStyleIdx="4" presStyleCnt="6">
        <dgm:presLayoutVars>
          <dgm:bulletEnabled val="1"/>
        </dgm:presLayoutVars>
      </dgm:prSet>
      <dgm:spPr/>
    </dgm:pt>
    <dgm:pt modelId="{93090D71-6B57-B845-8511-47DCEC687443}" type="pres">
      <dgm:prSet presAssocID="{55E094BF-4A8A-4195-B4F5-7D9A5F458088}" presName="sibTrans" presStyleLbl="sibTrans2D1" presStyleIdx="4" presStyleCnt="5"/>
      <dgm:spPr/>
    </dgm:pt>
    <dgm:pt modelId="{6C879EC0-0564-F84B-8B78-9E86EEF5763B}" type="pres">
      <dgm:prSet presAssocID="{55E094BF-4A8A-4195-B4F5-7D9A5F458088}" presName="connectorText" presStyleLbl="sibTrans2D1" presStyleIdx="4" presStyleCnt="5"/>
      <dgm:spPr/>
    </dgm:pt>
    <dgm:pt modelId="{821A2F3C-D6D9-BD4A-9204-C8681C936E7A}" type="pres">
      <dgm:prSet presAssocID="{4DA461AB-E60A-4D11-A001-449641B5030B}" presName="node" presStyleLbl="node1" presStyleIdx="5" presStyleCnt="6">
        <dgm:presLayoutVars>
          <dgm:bulletEnabled val="1"/>
        </dgm:presLayoutVars>
      </dgm:prSet>
      <dgm:spPr/>
    </dgm:pt>
  </dgm:ptLst>
  <dgm:cxnLst>
    <dgm:cxn modelId="{E49F9F06-83F5-C347-99E5-42BA643C3C97}" type="presOf" srcId="{836F4AF1-F3BF-43C8-B28D-5FEBF9AA6C2C}" destId="{83C78D6F-BA4E-5542-ACD4-43C2FA920656}" srcOrd="1" destOrd="0" presId="urn:microsoft.com/office/officeart/2005/8/layout/process5"/>
    <dgm:cxn modelId="{A6A9830E-3545-436E-83D5-DD55A9929888}" srcId="{666B5069-856A-4615-902C-DCD7956176D5}" destId="{B63160A9-60AD-4F1B-A30C-9AB958F0E936}" srcOrd="4" destOrd="0" parTransId="{B4A9B266-E44C-429D-8BF5-CBFC392A1070}" sibTransId="{55E094BF-4A8A-4195-B4F5-7D9A5F458088}"/>
    <dgm:cxn modelId="{A68C6D12-9000-924D-8B62-33ACE772BA25}" type="presOf" srcId="{B63160A9-60AD-4F1B-A30C-9AB958F0E936}" destId="{7816CA66-77F6-A84F-9459-6832B935FA6B}" srcOrd="0" destOrd="0" presId="urn:microsoft.com/office/officeart/2005/8/layout/process5"/>
    <dgm:cxn modelId="{78BE1618-F58C-4096-863D-44B793313F0A}" srcId="{666B5069-856A-4615-902C-DCD7956176D5}" destId="{052809B2-4EC5-479B-BA23-385FE4B70BCB}" srcOrd="2" destOrd="0" parTransId="{2F456DC8-594A-4710-AD6B-FC88DF59AD2F}" sibTransId="{D3278525-6C56-4572-AE54-C6A6F4B8B3C2}"/>
    <dgm:cxn modelId="{8510F62C-F2A9-4645-9BD7-8F17916FF2B5}" type="presOf" srcId="{D3278525-6C56-4572-AE54-C6A6F4B8B3C2}" destId="{5360D1EF-28EF-894F-8DE2-539EA1179F3F}" srcOrd="0" destOrd="0" presId="urn:microsoft.com/office/officeart/2005/8/layout/process5"/>
    <dgm:cxn modelId="{59BEB236-B974-FE49-BEED-4A3ACD7A635E}" type="presOf" srcId="{55E094BF-4A8A-4195-B4F5-7D9A5F458088}" destId="{93090D71-6B57-B845-8511-47DCEC687443}" srcOrd="0" destOrd="0" presId="urn:microsoft.com/office/officeart/2005/8/layout/process5"/>
    <dgm:cxn modelId="{C1C8AA43-6A6B-FB4B-8884-6647D185ED10}" type="presOf" srcId="{4EEDF6C2-9B6C-4DE4-88D7-5D9EFA27C54A}" destId="{9847503F-9B54-624E-8E53-36B8C260B1F2}" srcOrd="0" destOrd="0" presId="urn:microsoft.com/office/officeart/2005/8/layout/process5"/>
    <dgm:cxn modelId="{50DECA4A-D8E4-E942-B1BC-101C7D46884B}" type="presOf" srcId="{238B441F-C385-41D9-9615-43902B31D991}" destId="{37D8B85E-369B-9E4F-976A-AE72F9661986}" srcOrd="0" destOrd="0" presId="urn:microsoft.com/office/officeart/2005/8/layout/process5"/>
    <dgm:cxn modelId="{72396C4D-478F-0D48-8344-2CA94EF69949}" type="presOf" srcId="{A9FF3570-93CA-430A-89D4-50F6299AF018}" destId="{ED37437D-8EB7-0449-BF56-D2B3B399B865}" srcOrd="1" destOrd="0" presId="urn:microsoft.com/office/officeart/2005/8/layout/process5"/>
    <dgm:cxn modelId="{A62B9D58-FAB1-4450-A8C6-28BFB91BBABA}" srcId="{666B5069-856A-4615-902C-DCD7956176D5}" destId="{4EEDF6C2-9B6C-4DE4-88D7-5D9EFA27C54A}" srcOrd="0" destOrd="0" parTransId="{5771A652-E8F5-49CF-B949-C7A94809DEDA}" sibTransId="{A9FF3570-93CA-430A-89D4-50F6299AF018}"/>
    <dgm:cxn modelId="{74F0BD60-3D7E-8741-8192-AD00C6235702}" type="presOf" srcId="{2A70DF8A-D234-4B45-98E0-8F9B6D753245}" destId="{C040874C-6204-5046-A614-69D4517B3EA2}" srcOrd="0" destOrd="0" presId="urn:microsoft.com/office/officeart/2005/8/layout/process5"/>
    <dgm:cxn modelId="{46B1B673-CAF4-3A40-9BE0-9D22CD177F73}" type="presOf" srcId="{836F4AF1-F3BF-43C8-B28D-5FEBF9AA6C2C}" destId="{27E00817-4D0F-2440-B066-0A6AD65BF593}" srcOrd="0" destOrd="0" presId="urn:microsoft.com/office/officeart/2005/8/layout/process5"/>
    <dgm:cxn modelId="{338AFA88-31AC-934D-8D64-A19ED7E21BE6}" type="presOf" srcId="{4DA461AB-E60A-4D11-A001-449641B5030B}" destId="{821A2F3C-D6D9-BD4A-9204-C8681C936E7A}" srcOrd="0" destOrd="0" presId="urn:microsoft.com/office/officeart/2005/8/layout/process5"/>
    <dgm:cxn modelId="{A5374EA6-4B37-8B4F-9BB5-B21B3B33EF01}" type="presOf" srcId="{D3278525-6C56-4572-AE54-C6A6F4B8B3C2}" destId="{BCB09AB4-F4EB-CC4C-B52E-F3D8D6B6B10E}" srcOrd="1" destOrd="0" presId="urn:microsoft.com/office/officeart/2005/8/layout/process5"/>
    <dgm:cxn modelId="{3DA935AC-32A7-F347-9352-24C73DA6D8CE}" type="presOf" srcId="{55E094BF-4A8A-4195-B4F5-7D9A5F458088}" destId="{6C879EC0-0564-F84B-8B78-9E86EEF5763B}" srcOrd="1" destOrd="0" presId="urn:microsoft.com/office/officeart/2005/8/layout/process5"/>
    <dgm:cxn modelId="{30D9D9B2-67BD-6342-BCCE-31D08A19AB1D}" type="presOf" srcId="{A9FF3570-93CA-430A-89D4-50F6299AF018}" destId="{0B121881-2149-CB4A-8750-DA95C9704A75}" srcOrd="0" destOrd="0" presId="urn:microsoft.com/office/officeart/2005/8/layout/process5"/>
    <dgm:cxn modelId="{934B50B6-215E-354C-8F15-600FE74D27A2}" type="presOf" srcId="{73752094-32CF-474D-B45C-4CDBCDCFFF8F}" destId="{ADDBDBD0-45DC-A644-9A0A-892EF97107FC}" srcOrd="1" destOrd="0" presId="urn:microsoft.com/office/officeart/2005/8/layout/process5"/>
    <dgm:cxn modelId="{E6426DB8-8712-454A-9CCE-B641306BEFF6}" srcId="{666B5069-856A-4615-902C-DCD7956176D5}" destId="{2A70DF8A-D234-4B45-98E0-8F9B6D753245}" srcOrd="3" destOrd="0" parTransId="{716BB30B-1E16-4D47-8310-01E80E562FA7}" sibTransId="{73752094-32CF-474D-B45C-4CDBCDCFFF8F}"/>
    <dgm:cxn modelId="{B9BC0ED4-BB21-43D5-BB7A-7E08D06BE5A3}" srcId="{666B5069-856A-4615-902C-DCD7956176D5}" destId="{4DA461AB-E60A-4D11-A001-449641B5030B}" srcOrd="5" destOrd="0" parTransId="{DE7E4FE4-DFE3-44DD-9A14-DE0F110E9B75}" sibTransId="{F247B749-402B-4F3A-9EE4-184E7C347A13}"/>
    <dgm:cxn modelId="{4EF8D5DC-DF15-47AB-A72D-9371041C83C4}" srcId="{666B5069-856A-4615-902C-DCD7956176D5}" destId="{238B441F-C385-41D9-9615-43902B31D991}" srcOrd="1" destOrd="0" parTransId="{4E445F6E-3EF2-42CF-984F-02AD25103365}" sibTransId="{836F4AF1-F3BF-43C8-B28D-5FEBF9AA6C2C}"/>
    <dgm:cxn modelId="{D1214BDD-0E08-C84F-9A2A-2AB2E8B1BBFB}" type="presOf" srcId="{73752094-32CF-474D-B45C-4CDBCDCFFF8F}" destId="{493D467A-8660-9D48-9471-BD707CC5F91F}" srcOrd="0" destOrd="0" presId="urn:microsoft.com/office/officeart/2005/8/layout/process5"/>
    <dgm:cxn modelId="{5B0C54EE-E491-8546-AFBA-93EF1EEEF6AC}" type="presOf" srcId="{052809B2-4EC5-479B-BA23-385FE4B70BCB}" destId="{17A526EA-087E-6B47-A940-6D6265416C02}" srcOrd="0" destOrd="0" presId="urn:microsoft.com/office/officeart/2005/8/layout/process5"/>
    <dgm:cxn modelId="{45C1F2FC-3539-3A44-9683-F225F40F1FAF}" type="presOf" srcId="{666B5069-856A-4615-902C-DCD7956176D5}" destId="{32DC8BB1-689F-EA49-B85E-BADB85C81E7C}" srcOrd="0" destOrd="0" presId="urn:microsoft.com/office/officeart/2005/8/layout/process5"/>
    <dgm:cxn modelId="{87D6EE84-8730-2F48-93F7-B054C2E4EC16}" type="presParOf" srcId="{32DC8BB1-689F-EA49-B85E-BADB85C81E7C}" destId="{9847503F-9B54-624E-8E53-36B8C260B1F2}" srcOrd="0" destOrd="0" presId="urn:microsoft.com/office/officeart/2005/8/layout/process5"/>
    <dgm:cxn modelId="{D68F3F4D-B9EA-6740-ABC3-E0027F768D94}" type="presParOf" srcId="{32DC8BB1-689F-EA49-B85E-BADB85C81E7C}" destId="{0B121881-2149-CB4A-8750-DA95C9704A75}" srcOrd="1" destOrd="0" presId="urn:microsoft.com/office/officeart/2005/8/layout/process5"/>
    <dgm:cxn modelId="{4250AA96-1DEC-3C45-A5C6-AC41450FEE3C}" type="presParOf" srcId="{0B121881-2149-CB4A-8750-DA95C9704A75}" destId="{ED37437D-8EB7-0449-BF56-D2B3B399B865}" srcOrd="0" destOrd="0" presId="urn:microsoft.com/office/officeart/2005/8/layout/process5"/>
    <dgm:cxn modelId="{A7C2D463-7C8C-3146-A397-CE439F0BD14C}" type="presParOf" srcId="{32DC8BB1-689F-EA49-B85E-BADB85C81E7C}" destId="{37D8B85E-369B-9E4F-976A-AE72F9661986}" srcOrd="2" destOrd="0" presId="urn:microsoft.com/office/officeart/2005/8/layout/process5"/>
    <dgm:cxn modelId="{EC70BF69-00BA-C842-8F44-DCDEAED03D28}" type="presParOf" srcId="{32DC8BB1-689F-EA49-B85E-BADB85C81E7C}" destId="{27E00817-4D0F-2440-B066-0A6AD65BF593}" srcOrd="3" destOrd="0" presId="urn:microsoft.com/office/officeart/2005/8/layout/process5"/>
    <dgm:cxn modelId="{D5CCB38F-82FA-F74E-909B-4DC708214E7A}" type="presParOf" srcId="{27E00817-4D0F-2440-B066-0A6AD65BF593}" destId="{83C78D6F-BA4E-5542-ACD4-43C2FA920656}" srcOrd="0" destOrd="0" presId="urn:microsoft.com/office/officeart/2005/8/layout/process5"/>
    <dgm:cxn modelId="{7D261696-6FA9-6B4F-BCF4-7B77F2744704}" type="presParOf" srcId="{32DC8BB1-689F-EA49-B85E-BADB85C81E7C}" destId="{17A526EA-087E-6B47-A940-6D6265416C02}" srcOrd="4" destOrd="0" presId="urn:microsoft.com/office/officeart/2005/8/layout/process5"/>
    <dgm:cxn modelId="{8A0985CD-D2E6-7D4A-8021-F6BDCD8E1581}" type="presParOf" srcId="{32DC8BB1-689F-EA49-B85E-BADB85C81E7C}" destId="{5360D1EF-28EF-894F-8DE2-539EA1179F3F}" srcOrd="5" destOrd="0" presId="urn:microsoft.com/office/officeart/2005/8/layout/process5"/>
    <dgm:cxn modelId="{671DFDA1-B78F-4440-8133-73B6A2977F53}" type="presParOf" srcId="{5360D1EF-28EF-894F-8DE2-539EA1179F3F}" destId="{BCB09AB4-F4EB-CC4C-B52E-F3D8D6B6B10E}" srcOrd="0" destOrd="0" presId="urn:microsoft.com/office/officeart/2005/8/layout/process5"/>
    <dgm:cxn modelId="{F75F99C5-C780-7F42-9882-E91D7A057B64}" type="presParOf" srcId="{32DC8BB1-689F-EA49-B85E-BADB85C81E7C}" destId="{C040874C-6204-5046-A614-69D4517B3EA2}" srcOrd="6" destOrd="0" presId="urn:microsoft.com/office/officeart/2005/8/layout/process5"/>
    <dgm:cxn modelId="{75A9AD1B-F944-D04B-AC48-D40A83E79263}" type="presParOf" srcId="{32DC8BB1-689F-EA49-B85E-BADB85C81E7C}" destId="{493D467A-8660-9D48-9471-BD707CC5F91F}" srcOrd="7" destOrd="0" presId="urn:microsoft.com/office/officeart/2005/8/layout/process5"/>
    <dgm:cxn modelId="{2D83E63C-B625-224B-8E02-99FA4C80ED83}" type="presParOf" srcId="{493D467A-8660-9D48-9471-BD707CC5F91F}" destId="{ADDBDBD0-45DC-A644-9A0A-892EF97107FC}" srcOrd="0" destOrd="0" presId="urn:microsoft.com/office/officeart/2005/8/layout/process5"/>
    <dgm:cxn modelId="{6AB03176-B5E9-8A4A-8E7D-645837BFAB26}" type="presParOf" srcId="{32DC8BB1-689F-EA49-B85E-BADB85C81E7C}" destId="{7816CA66-77F6-A84F-9459-6832B935FA6B}" srcOrd="8" destOrd="0" presId="urn:microsoft.com/office/officeart/2005/8/layout/process5"/>
    <dgm:cxn modelId="{DA789A5A-98F8-CE40-961D-BD8FAA4DD420}" type="presParOf" srcId="{32DC8BB1-689F-EA49-B85E-BADB85C81E7C}" destId="{93090D71-6B57-B845-8511-47DCEC687443}" srcOrd="9" destOrd="0" presId="urn:microsoft.com/office/officeart/2005/8/layout/process5"/>
    <dgm:cxn modelId="{2B8B1067-09A3-B840-BF5D-C2C8F997B0E4}" type="presParOf" srcId="{93090D71-6B57-B845-8511-47DCEC687443}" destId="{6C879EC0-0564-F84B-8B78-9E86EEF5763B}" srcOrd="0" destOrd="0" presId="urn:microsoft.com/office/officeart/2005/8/layout/process5"/>
    <dgm:cxn modelId="{D7AADDC2-D39F-1046-8A84-01B503180378}" type="presParOf" srcId="{32DC8BB1-689F-EA49-B85E-BADB85C81E7C}" destId="{821A2F3C-D6D9-BD4A-9204-C8681C936E7A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9D6C87-66B1-B940-A786-8587F3A0EC4D}">
      <dsp:nvSpPr>
        <dsp:cNvPr id="0" name=""/>
        <dsp:cNvSpPr/>
      </dsp:nvSpPr>
      <dsp:spPr>
        <a:xfrm>
          <a:off x="2411" y="973751"/>
          <a:ext cx="1721465" cy="1093130"/>
        </a:xfrm>
        <a:prstGeom prst="roundRect">
          <a:avLst>
            <a:gd name="adj" fmla="val 10000"/>
          </a:avLst>
        </a:prstGeom>
        <a:solidFill>
          <a:schemeClr val="accent4">
            <a:alpha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02BF9B-6C3F-F640-B76B-890617BE8E99}">
      <dsp:nvSpPr>
        <dsp:cNvPr id="0" name=""/>
        <dsp:cNvSpPr/>
      </dsp:nvSpPr>
      <dsp:spPr>
        <a:xfrm>
          <a:off x="193684" y="1155461"/>
          <a:ext cx="1721465" cy="10931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Introduction to Apache Spark</a:t>
          </a:r>
          <a:endParaRPr lang="en-US" sz="1700" kern="1200"/>
        </a:p>
      </dsp:txBody>
      <dsp:txXfrm>
        <a:off x="225701" y="1187478"/>
        <a:ext cx="1657431" cy="1029096"/>
      </dsp:txXfrm>
    </dsp:sp>
    <dsp:sp modelId="{61731B45-B20C-9544-9785-493B604083BA}">
      <dsp:nvSpPr>
        <dsp:cNvPr id="0" name=""/>
        <dsp:cNvSpPr/>
      </dsp:nvSpPr>
      <dsp:spPr>
        <a:xfrm>
          <a:off x="2106423" y="973751"/>
          <a:ext cx="1721465" cy="1093130"/>
        </a:xfrm>
        <a:prstGeom prst="roundRect">
          <a:avLst>
            <a:gd name="adj" fmla="val 10000"/>
          </a:avLst>
        </a:prstGeom>
        <a:solidFill>
          <a:schemeClr val="accent4">
            <a:alpha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2C0D23-6F13-6848-BA8B-B8EBC38C9F66}">
      <dsp:nvSpPr>
        <dsp:cNvPr id="0" name=""/>
        <dsp:cNvSpPr/>
      </dsp:nvSpPr>
      <dsp:spPr>
        <a:xfrm>
          <a:off x="2297697" y="1155461"/>
          <a:ext cx="1721465" cy="10931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Apache Spark vs MapReduce</a:t>
          </a:r>
          <a:endParaRPr lang="en-US" sz="1700" kern="1200"/>
        </a:p>
      </dsp:txBody>
      <dsp:txXfrm>
        <a:off x="2329714" y="1187478"/>
        <a:ext cx="1657431" cy="1029096"/>
      </dsp:txXfrm>
    </dsp:sp>
    <dsp:sp modelId="{008FE957-6ACB-134E-BA39-EB5546D92046}">
      <dsp:nvSpPr>
        <dsp:cNvPr id="0" name=""/>
        <dsp:cNvSpPr/>
      </dsp:nvSpPr>
      <dsp:spPr>
        <a:xfrm>
          <a:off x="4210436" y="973751"/>
          <a:ext cx="1721465" cy="1093130"/>
        </a:xfrm>
        <a:prstGeom prst="roundRect">
          <a:avLst>
            <a:gd name="adj" fmla="val 10000"/>
          </a:avLst>
        </a:prstGeom>
        <a:solidFill>
          <a:schemeClr val="accent4">
            <a:alpha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21EB73-4CEB-BB40-B273-4CA7F482D4B6}">
      <dsp:nvSpPr>
        <dsp:cNvPr id="0" name=""/>
        <dsp:cNvSpPr/>
      </dsp:nvSpPr>
      <dsp:spPr>
        <a:xfrm>
          <a:off x="4401710" y="1155461"/>
          <a:ext cx="1721465" cy="10931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Spark Architecture and Components</a:t>
          </a:r>
          <a:endParaRPr lang="en-US" sz="1700" kern="1200" dirty="0"/>
        </a:p>
      </dsp:txBody>
      <dsp:txXfrm>
        <a:off x="4433727" y="1187478"/>
        <a:ext cx="1657431" cy="1029096"/>
      </dsp:txXfrm>
    </dsp:sp>
    <dsp:sp modelId="{C3E55827-2209-C345-89A0-9577B2C2ACA9}">
      <dsp:nvSpPr>
        <dsp:cNvPr id="0" name=""/>
        <dsp:cNvSpPr/>
      </dsp:nvSpPr>
      <dsp:spPr>
        <a:xfrm>
          <a:off x="6314449" y="973751"/>
          <a:ext cx="1721465" cy="1093130"/>
        </a:xfrm>
        <a:prstGeom prst="roundRect">
          <a:avLst>
            <a:gd name="adj" fmla="val 10000"/>
          </a:avLst>
        </a:prstGeom>
        <a:solidFill>
          <a:schemeClr val="accent4">
            <a:alpha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CE94AC-D7FC-2E4B-A07B-254CEEC35AEF}">
      <dsp:nvSpPr>
        <dsp:cNvPr id="0" name=""/>
        <dsp:cNvSpPr/>
      </dsp:nvSpPr>
      <dsp:spPr>
        <a:xfrm>
          <a:off x="6505723" y="1155461"/>
          <a:ext cx="1721465" cy="10931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Understanding RDDs and Transformations</a:t>
          </a:r>
          <a:endParaRPr lang="en-US" sz="1700" kern="1200"/>
        </a:p>
      </dsp:txBody>
      <dsp:txXfrm>
        <a:off x="6537740" y="1187478"/>
        <a:ext cx="1657431" cy="10290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F2618A-47DD-BF40-BC3A-A69F4B582E85}">
      <dsp:nvSpPr>
        <dsp:cNvPr id="0" name=""/>
        <dsp:cNvSpPr/>
      </dsp:nvSpPr>
      <dsp:spPr>
        <a:xfrm>
          <a:off x="4019163" y="1269986"/>
          <a:ext cx="3156019" cy="5006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1184"/>
              </a:lnTo>
              <a:lnTo>
                <a:pt x="3156019" y="341184"/>
              </a:lnTo>
              <a:lnTo>
                <a:pt x="3156019" y="500659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FACFDD-AC81-0E49-AAE6-7884D62A5D34}">
      <dsp:nvSpPr>
        <dsp:cNvPr id="0" name=""/>
        <dsp:cNvSpPr/>
      </dsp:nvSpPr>
      <dsp:spPr>
        <a:xfrm>
          <a:off x="4019163" y="1269986"/>
          <a:ext cx="1052006" cy="5006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1184"/>
              </a:lnTo>
              <a:lnTo>
                <a:pt x="1052006" y="341184"/>
              </a:lnTo>
              <a:lnTo>
                <a:pt x="1052006" y="500659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61AAFC-AE39-8243-B02D-5081E063FF08}">
      <dsp:nvSpPr>
        <dsp:cNvPr id="0" name=""/>
        <dsp:cNvSpPr/>
      </dsp:nvSpPr>
      <dsp:spPr>
        <a:xfrm>
          <a:off x="2967156" y="1269986"/>
          <a:ext cx="1052006" cy="500659"/>
        </a:xfrm>
        <a:custGeom>
          <a:avLst/>
          <a:gdLst/>
          <a:ahLst/>
          <a:cxnLst/>
          <a:rect l="0" t="0" r="0" b="0"/>
          <a:pathLst>
            <a:path>
              <a:moveTo>
                <a:pt x="1052006" y="0"/>
              </a:moveTo>
              <a:lnTo>
                <a:pt x="1052006" y="341184"/>
              </a:lnTo>
              <a:lnTo>
                <a:pt x="0" y="341184"/>
              </a:lnTo>
              <a:lnTo>
                <a:pt x="0" y="500659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C799E6-BBF9-6048-8A6A-F9A72A071AB4}">
      <dsp:nvSpPr>
        <dsp:cNvPr id="0" name=""/>
        <dsp:cNvSpPr/>
      </dsp:nvSpPr>
      <dsp:spPr>
        <a:xfrm>
          <a:off x="863143" y="1269986"/>
          <a:ext cx="3156019" cy="500659"/>
        </a:xfrm>
        <a:custGeom>
          <a:avLst/>
          <a:gdLst/>
          <a:ahLst/>
          <a:cxnLst/>
          <a:rect l="0" t="0" r="0" b="0"/>
          <a:pathLst>
            <a:path>
              <a:moveTo>
                <a:pt x="3156019" y="0"/>
              </a:moveTo>
              <a:lnTo>
                <a:pt x="3156019" y="341184"/>
              </a:lnTo>
              <a:lnTo>
                <a:pt x="0" y="341184"/>
              </a:lnTo>
              <a:lnTo>
                <a:pt x="0" y="500659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E9482B-DCAD-9449-A9AB-C1F1C004E42F}">
      <dsp:nvSpPr>
        <dsp:cNvPr id="0" name=""/>
        <dsp:cNvSpPr/>
      </dsp:nvSpPr>
      <dsp:spPr>
        <a:xfrm>
          <a:off x="1054417" y="176856"/>
          <a:ext cx="1721465" cy="1093130"/>
        </a:xfrm>
        <a:prstGeom prst="roundRect">
          <a:avLst>
            <a:gd name="adj" fmla="val 10000"/>
          </a:avLst>
        </a:prstGeom>
        <a:solidFill>
          <a:schemeClr val="accent4">
            <a:alpha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E4CCA6-9F5E-234F-8436-5898B5002414}">
      <dsp:nvSpPr>
        <dsp:cNvPr id="0" name=""/>
        <dsp:cNvSpPr/>
      </dsp:nvSpPr>
      <dsp:spPr>
        <a:xfrm>
          <a:off x="1245691" y="358566"/>
          <a:ext cx="1721465" cy="10931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/>
            <a:t>Definition: "Apache Spark is an open-source, distributed computing system used for big data processing and analytics. It provides an interface for programming entire clusters with implicit data parallelism and fault tolerance."</a:t>
          </a:r>
          <a:endParaRPr lang="en-US" sz="800" kern="1200"/>
        </a:p>
      </dsp:txBody>
      <dsp:txXfrm>
        <a:off x="1277708" y="390583"/>
        <a:ext cx="1657431" cy="1029096"/>
      </dsp:txXfrm>
    </dsp:sp>
    <dsp:sp modelId="{D4DE1D88-D886-DC4A-9B04-F683695465BF}">
      <dsp:nvSpPr>
        <dsp:cNvPr id="0" name=""/>
        <dsp:cNvSpPr/>
      </dsp:nvSpPr>
      <dsp:spPr>
        <a:xfrm>
          <a:off x="3158430" y="176856"/>
          <a:ext cx="1721465" cy="1093130"/>
        </a:xfrm>
        <a:prstGeom prst="roundRect">
          <a:avLst>
            <a:gd name="adj" fmla="val 10000"/>
          </a:avLst>
        </a:prstGeom>
        <a:solidFill>
          <a:schemeClr val="accent4">
            <a:alpha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844687-D1AF-6C40-9F72-1C3A916B2826}">
      <dsp:nvSpPr>
        <dsp:cNvPr id="0" name=""/>
        <dsp:cNvSpPr/>
      </dsp:nvSpPr>
      <dsp:spPr>
        <a:xfrm>
          <a:off x="3349704" y="358566"/>
          <a:ext cx="1721465" cy="10931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/>
            <a:t>Features:</a:t>
          </a:r>
          <a:endParaRPr lang="en-US" sz="800" kern="1200"/>
        </a:p>
      </dsp:txBody>
      <dsp:txXfrm>
        <a:off x="3381721" y="390583"/>
        <a:ext cx="1657431" cy="1029096"/>
      </dsp:txXfrm>
    </dsp:sp>
    <dsp:sp modelId="{E50E259C-8C9A-7147-93B0-86E0D88C8225}">
      <dsp:nvSpPr>
        <dsp:cNvPr id="0" name=""/>
        <dsp:cNvSpPr/>
      </dsp:nvSpPr>
      <dsp:spPr>
        <a:xfrm>
          <a:off x="2411" y="1770646"/>
          <a:ext cx="1721465" cy="1093130"/>
        </a:xfrm>
        <a:prstGeom prst="roundRect">
          <a:avLst>
            <a:gd name="adj" fmla="val 10000"/>
          </a:avLst>
        </a:prstGeom>
        <a:solidFill>
          <a:schemeClr val="accent4">
            <a:alpha val="7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CD30A4-6E74-D74B-A56C-6F7DFC0C3050}">
      <dsp:nvSpPr>
        <dsp:cNvPr id="0" name=""/>
        <dsp:cNvSpPr/>
      </dsp:nvSpPr>
      <dsp:spPr>
        <a:xfrm>
          <a:off x="193684" y="1952356"/>
          <a:ext cx="1721465" cy="10931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kern="1200"/>
            <a:t>Speed:</a:t>
          </a:r>
          <a:r>
            <a:rPr lang="en-US" sz="800" b="0" i="0" kern="1200"/>
            <a:t> Spark's in-memory processing capabilities provide exceptional speed, nearly 100 times faster for certain applications than Hadoop MapReduce.</a:t>
          </a:r>
          <a:endParaRPr lang="en-US" sz="800" kern="1200"/>
        </a:p>
      </dsp:txBody>
      <dsp:txXfrm>
        <a:off x="225701" y="1984373"/>
        <a:ext cx="1657431" cy="1029096"/>
      </dsp:txXfrm>
    </dsp:sp>
    <dsp:sp modelId="{92D4DEBA-2519-9045-962F-AF93B7A8549F}">
      <dsp:nvSpPr>
        <dsp:cNvPr id="0" name=""/>
        <dsp:cNvSpPr/>
      </dsp:nvSpPr>
      <dsp:spPr>
        <a:xfrm>
          <a:off x="2106423" y="1770646"/>
          <a:ext cx="1721465" cy="1093130"/>
        </a:xfrm>
        <a:prstGeom prst="roundRect">
          <a:avLst>
            <a:gd name="adj" fmla="val 10000"/>
          </a:avLst>
        </a:prstGeom>
        <a:solidFill>
          <a:schemeClr val="accent4">
            <a:alpha val="7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7355EA-1190-4848-BBEB-73677B353347}">
      <dsp:nvSpPr>
        <dsp:cNvPr id="0" name=""/>
        <dsp:cNvSpPr/>
      </dsp:nvSpPr>
      <dsp:spPr>
        <a:xfrm>
          <a:off x="2297697" y="1952356"/>
          <a:ext cx="1721465" cy="10931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kern="1200"/>
            <a:t>Ease of Use:</a:t>
          </a:r>
          <a:r>
            <a:rPr lang="en-US" sz="800" b="0" i="0" kern="1200"/>
            <a:t> Spark comes with user-friendly APIs for Scala, Java, Python, and Spark SQL.</a:t>
          </a:r>
          <a:endParaRPr lang="en-US" sz="800" kern="1200"/>
        </a:p>
      </dsp:txBody>
      <dsp:txXfrm>
        <a:off x="2329714" y="1984373"/>
        <a:ext cx="1657431" cy="1029096"/>
      </dsp:txXfrm>
    </dsp:sp>
    <dsp:sp modelId="{31B7013A-465A-D840-B4C2-B6DC6C0CE73C}">
      <dsp:nvSpPr>
        <dsp:cNvPr id="0" name=""/>
        <dsp:cNvSpPr/>
      </dsp:nvSpPr>
      <dsp:spPr>
        <a:xfrm>
          <a:off x="4210436" y="1770646"/>
          <a:ext cx="1721465" cy="1093130"/>
        </a:xfrm>
        <a:prstGeom prst="roundRect">
          <a:avLst>
            <a:gd name="adj" fmla="val 10000"/>
          </a:avLst>
        </a:prstGeom>
        <a:solidFill>
          <a:schemeClr val="accent4">
            <a:alpha val="7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67FA9-8C1D-5B47-9BEB-D2ED4EF3EE19}">
      <dsp:nvSpPr>
        <dsp:cNvPr id="0" name=""/>
        <dsp:cNvSpPr/>
      </dsp:nvSpPr>
      <dsp:spPr>
        <a:xfrm>
          <a:off x="4401710" y="1952356"/>
          <a:ext cx="1721465" cy="10931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kern="1200"/>
            <a:t>Generality:</a:t>
          </a:r>
          <a:r>
            <a:rPr lang="en-US" sz="800" b="0" i="0" kern="1200"/>
            <a:t> Spark powers a stack of libraries including SQL and DataFrames, MLlib for machine learning, GraphX, and Spark Streaming.</a:t>
          </a:r>
          <a:endParaRPr lang="en-US" sz="800" kern="1200"/>
        </a:p>
      </dsp:txBody>
      <dsp:txXfrm>
        <a:off x="4433727" y="1984373"/>
        <a:ext cx="1657431" cy="1029096"/>
      </dsp:txXfrm>
    </dsp:sp>
    <dsp:sp modelId="{D0D7137A-565A-5E43-A06C-D7C95DED775C}">
      <dsp:nvSpPr>
        <dsp:cNvPr id="0" name=""/>
        <dsp:cNvSpPr/>
      </dsp:nvSpPr>
      <dsp:spPr>
        <a:xfrm>
          <a:off x="6314449" y="1770646"/>
          <a:ext cx="1721465" cy="1093130"/>
        </a:xfrm>
        <a:prstGeom prst="roundRect">
          <a:avLst>
            <a:gd name="adj" fmla="val 10000"/>
          </a:avLst>
        </a:prstGeom>
        <a:solidFill>
          <a:schemeClr val="accent4">
            <a:alpha val="7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55B6FE-1101-8F4B-AF57-4068AE8EA488}">
      <dsp:nvSpPr>
        <dsp:cNvPr id="0" name=""/>
        <dsp:cNvSpPr/>
      </dsp:nvSpPr>
      <dsp:spPr>
        <a:xfrm>
          <a:off x="6505723" y="1952356"/>
          <a:ext cx="1721465" cy="10931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i="0" kern="1200"/>
            <a:t>Runs Everywhere:</a:t>
          </a:r>
          <a:r>
            <a:rPr lang="en-US" sz="800" b="0" i="0" kern="1200"/>
            <a:t> Spark runs on Hadoop, Mesos, standalone, or in the cloud. It can access diverse data sources including HDFS, Cassandra, HBase, and S3.</a:t>
          </a:r>
          <a:endParaRPr lang="en-US" sz="800" kern="1200"/>
        </a:p>
      </dsp:txBody>
      <dsp:txXfrm>
        <a:off x="6537740" y="1984373"/>
        <a:ext cx="1657431" cy="10290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15B780-9493-4D19-97FE-C846FA41B493}">
      <dsp:nvSpPr>
        <dsp:cNvPr id="0" name=""/>
        <dsp:cNvSpPr/>
      </dsp:nvSpPr>
      <dsp:spPr>
        <a:xfrm>
          <a:off x="750914" y="472088"/>
          <a:ext cx="1081248" cy="10812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3DC53C-FCC5-486E-B60D-CBE05F2F2215}">
      <dsp:nvSpPr>
        <dsp:cNvPr id="0" name=""/>
        <dsp:cNvSpPr/>
      </dsp:nvSpPr>
      <dsp:spPr>
        <a:xfrm>
          <a:off x="90151" y="1895254"/>
          <a:ext cx="2402775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Speed: Spark's ability to store data in-memory between stages provides a major speed advantage over MapReduce's disk-based storage.</a:t>
          </a:r>
          <a:endParaRPr lang="en-US" sz="1100" kern="1200"/>
        </a:p>
      </dsp:txBody>
      <dsp:txXfrm>
        <a:off x="90151" y="1895254"/>
        <a:ext cx="2402775" cy="855000"/>
      </dsp:txXfrm>
    </dsp:sp>
    <dsp:sp modelId="{1BFA252B-2817-49C0-8F6A-550401AA0CD2}">
      <dsp:nvSpPr>
        <dsp:cNvPr id="0" name=""/>
        <dsp:cNvSpPr/>
      </dsp:nvSpPr>
      <dsp:spPr>
        <a:xfrm>
          <a:off x="3574175" y="472088"/>
          <a:ext cx="1081248" cy="10812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353038-394C-4872-9D2F-2065A2EC3995}">
      <dsp:nvSpPr>
        <dsp:cNvPr id="0" name=""/>
        <dsp:cNvSpPr/>
      </dsp:nvSpPr>
      <dsp:spPr>
        <a:xfrm>
          <a:off x="2913412" y="1895254"/>
          <a:ext cx="2402775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Complexity: With Spark, developers can write big data applications in a fraction of the time using familiar APIs, as compared to MapReduce.</a:t>
          </a:r>
          <a:endParaRPr lang="en-US" sz="1100" kern="1200"/>
        </a:p>
      </dsp:txBody>
      <dsp:txXfrm>
        <a:off x="2913412" y="1895254"/>
        <a:ext cx="2402775" cy="855000"/>
      </dsp:txXfrm>
    </dsp:sp>
    <dsp:sp modelId="{E2EBC77C-BA60-4374-A29C-AB8FF531CBFC}">
      <dsp:nvSpPr>
        <dsp:cNvPr id="0" name=""/>
        <dsp:cNvSpPr/>
      </dsp:nvSpPr>
      <dsp:spPr>
        <a:xfrm>
          <a:off x="6397436" y="472088"/>
          <a:ext cx="1081248" cy="10812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FE3A9F-7770-4060-9F94-39FD3AF19C60}">
      <dsp:nvSpPr>
        <dsp:cNvPr id="0" name=""/>
        <dsp:cNvSpPr/>
      </dsp:nvSpPr>
      <dsp:spPr>
        <a:xfrm>
          <a:off x="5736673" y="1895254"/>
          <a:ext cx="2402775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Flexibility: Spark supports various data processing tasks like batch applications, iterative algorithms, interactive queries, and streaming, unlike MapReduce, which is limited to batch processing.</a:t>
          </a:r>
          <a:endParaRPr lang="en-US" sz="1100" kern="1200"/>
        </a:p>
      </dsp:txBody>
      <dsp:txXfrm>
        <a:off x="5736673" y="1895254"/>
        <a:ext cx="2402775" cy="855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F2F335-0801-1448-ACC2-17BAD73E66AA}">
      <dsp:nvSpPr>
        <dsp:cNvPr id="0" name=""/>
        <dsp:cNvSpPr/>
      </dsp:nvSpPr>
      <dsp:spPr>
        <a:xfrm>
          <a:off x="0" y="220557"/>
          <a:ext cx="4038600" cy="71673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/>
            <a:t>Spark operates on a master-worker architecture. The master node runs the driver program while worker nodes run executor programs.</a:t>
          </a:r>
          <a:endParaRPr lang="en-US" sz="1000" kern="1200"/>
        </a:p>
      </dsp:txBody>
      <dsp:txXfrm>
        <a:off x="34988" y="255545"/>
        <a:ext cx="3968624" cy="646763"/>
      </dsp:txXfrm>
    </dsp:sp>
    <dsp:sp modelId="{81EECE29-76BC-DF48-B43A-DE2ECECDE898}">
      <dsp:nvSpPr>
        <dsp:cNvPr id="0" name=""/>
        <dsp:cNvSpPr/>
      </dsp:nvSpPr>
      <dsp:spPr>
        <a:xfrm>
          <a:off x="0" y="966096"/>
          <a:ext cx="4038600" cy="71673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i="0" kern="1200"/>
            <a:t>Driver Program:</a:t>
          </a:r>
          <a:r>
            <a:rPr lang="en-US" sz="1000" b="0" i="0" kern="1200"/>
            <a:t> This is the heart of a Spark Application and maintains information about the Spark Application, responds to a user's program, and analyzes, distributes, and schedules work across the executors.</a:t>
          </a:r>
          <a:endParaRPr lang="en-US" sz="1000" kern="1200"/>
        </a:p>
      </dsp:txBody>
      <dsp:txXfrm>
        <a:off x="34988" y="1001084"/>
        <a:ext cx="3968624" cy="646763"/>
      </dsp:txXfrm>
    </dsp:sp>
    <dsp:sp modelId="{3A205D05-6F30-1740-90BD-9675302B36DB}">
      <dsp:nvSpPr>
        <dsp:cNvPr id="0" name=""/>
        <dsp:cNvSpPr/>
      </dsp:nvSpPr>
      <dsp:spPr>
        <a:xfrm>
          <a:off x="0" y="1711636"/>
          <a:ext cx="4038600" cy="71673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i="0" kern="1200" dirty="0"/>
            <a:t>Cluster Manager:</a:t>
          </a:r>
          <a:r>
            <a:rPr lang="en-US" sz="1000" b="0" i="0" kern="1200" dirty="0"/>
            <a:t> This is an external service responsible for acquiring resources on the Spark cluster and allocating them to a Spark job. Spark can work with various cluster managers like Hadoop YARN, Apache Mesos, and the standalone cluster manager of Spark.</a:t>
          </a:r>
          <a:endParaRPr lang="en-US" sz="1000" kern="1200" dirty="0"/>
        </a:p>
      </dsp:txBody>
      <dsp:txXfrm>
        <a:off x="34988" y="1746624"/>
        <a:ext cx="3968624" cy="646763"/>
      </dsp:txXfrm>
    </dsp:sp>
    <dsp:sp modelId="{73468B8F-FB09-E349-A148-09EABC49B616}">
      <dsp:nvSpPr>
        <dsp:cNvPr id="0" name=""/>
        <dsp:cNvSpPr/>
      </dsp:nvSpPr>
      <dsp:spPr>
        <a:xfrm>
          <a:off x="0" y="2457175"/>
          <a:ext cx="4038600" cy="71673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i="0" kern="1200"/>
            <a:t>Executors:</a:t>
          </a:r>
          <a:r>
            <a:rPr lang="en-US" sz="1000" b="0" i="0" kern="1200"/>
            <a:t> These are processes launched for an application on worker nodes by the driver program, which run tasks and keep data in memory or disk storage.</a:t>
          </a:r>
          <a:endParaRPr lang="en-US" sz="1000" kern="1200"/>
        </a:p>
      </dsp:txBody>
      <dsp:txXfrm>
        <a:off x="34988" y="2492163"/>
        <a:ext cx="3968624" cy="6467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86B597-E319-49FD-A014-322B77E3ABF5}">
      <dsp:nvSpPr>
        <dsp:cNvPr id="0" name=""/>
        <dsp:cNvSpPr/>
      </dsp:nvSpPr>
      <dsp:spPr>
        <a:xfrm>
          <a:off x="0" y="2909"/>
          <a:ext cx="8229600" cy="555620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BDFC2D-B6DC-434E-8980-D97B8DB41B5D}">
      <dsp:nvSpPr>
        <dsp:cNvPr id="0" name=""/>
        <dsp:cNvSpPr/>
      </dsp:nvSpPr>
      <dsp:spPr>
        <a:xfrm>
          <a:off x="168075" y="127924"/>
          <a:ext cx="305890" cy="3055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64360D-CB8D-45DE-9BDC-87FBBE592126}">
      <dsp:nvSpPr>
        <dsp:cNvPr id="0" name=""/>
        <dsp:cNvSpPr/>
      </dsp:nvSpPr>
      <dsp:spPr>
        <a:xfrm>
          <a:off x="642040" y="2909"/>
          <a:ext cx="7520317" cy="677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666" tIns="71666" rIns="71666" bIns="7166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Spark SQL and </a:t>
          </a:r>
          <a:r>
            <a:rPr lang="en-US" sz="1400" b="1" i="0" kern="1200" dirty="0" err="1"/>
            <a:t>DataFrames</a:t>
          </a:r>
          <a:r>
            <a:rPr lang="en-US" sz="1400" b="1" i="0" kern="1200" dirty="0"/>
            <a:t>:</a:t>
          </a:r>
          <a:r>
            <a:rPr lang="en-US" sz="1400" b="0" i="0" kern="1200" dirty="0"/>
            <a:t> This component provides support for structured and semi-structured data. It integrates relational processing with Spark's functional programming API and offers seamless interoperation between SQL queries and Spark programs.</a:t>
          </a:r>
          <a:endParaRPr lang="en-US" sz="1400" kern="1200" dirty="0"/>
        </a:p>
      </dsp:txBody>
      <dsp:txXfrm>
        <a:off x="642040" y="2909"/>
        <a:ext cx="7520317" cy="677162"/>
      </dsp:txXfrm>
    </dsp:sp>
    <dsp:sp modelId="{0CD460FC-9218-44A4-B607-A8B2A7DDC363}">
      <dsp:nvSpPr>
        <dsp:cNvPr id="0" name=""/>
        <dsp:cNvSpPr/>
      </dsp:nvSpPr>
      <dsp:spPr>
        <a:xfrm>
          <a:off x="0" y="849363"/>
          <a:ext cx="8229600" cy="555620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F2D19B-0FC3-40B9-8110-9FD1A0431F7F}">
      <dsp:nvSpPr>
        <dsp:cNvPr id="0" name=""/>
        <dsp:cNvSpPr/>
      </dsp:nvSpPr>
      <dsp:spPr>
        <a:xfrm>
          <a:off x="168075" y="974377"/>
          <a:ext cx="305890" cy="3055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F8D251-AFA7-4AF5-92E2-959557ED9FF9}">
      <dsp:nvSpPr>
        <dsp:cNvPr id="0" name=""/>
        <dsp:cNvSpPr/>
      </dsp:nvSpPr>
      <dsp:spPr>
        <a:xfrm>
          <a:off x="642040" y="849363"/>
          <a:ext cx="7520317" cy="677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666" tIns="71666" rIns="71666" bIns="7166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/>
            <a:t>Spark Streaming:</a:t>
          </a:r>
          <a:r>
            <a:rPr lang="en-US" sz="1400" b="0" i="0" kern="1200"/>
            <a:t> This component can be used for processing live data streams in real-time like log files generated by production web servers, queues via Flume and Kafka, and more.</a:t>
          </a:r>
          <a:endParaRPr lang="en-US" sz="1400" kern="1200"/>
        </a:p>
      </dsp:txBody>
      <dsp:txXfrm>
        <a:off x="642040" y="849363"/>
        <a:ext cx="7520317" cy="677162"/>
      </dsp:txXfrm>
    </dsp:sp>
    <dsp:sp modelId="{78ECA68F-6EE3-419F-A2D9-31B6A6A8E51C}">
      <dsp:nvSpPr>
        <dsp:cNvPr id="0" name=""/>
        <dsp:cNvSpPr/>
      </dsp:nvSpPr>
      <dsp:spPr>
        <a:xfrm>
          <a:off x="0" y="1695816"/>
          <a:ext cx="8229600" cy="555620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B1CAFA-90FE-42D2-B2B3-0BD75D75C4B8}">
      <dsp:nvSpPr>
        <dsp:cNvPr id="0" name=""/>
        <dsp:cNvSpPr/>
      </dsp:nvSpPr>
      <dsp:spPr>
        <a:xfrm>
          <a:off x="168075" y="1820831"/>
          <a:ext cx="305890" cy="3055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122861-694E-400F-BFFA-F1B8DD4FAA98}">
      <dsp:nvSpPr>
        <dsp:cNvPr id="0" name=""/>
        <dsp:cNvSpPr/>
      </dsp:nvSpPr>
      <dsp:spPr>
        <a:xfrm>
          <a:off x="642040" y="1695816"/>
          <a:ext cx="7520317" cy="677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666" tIns="71666" rIns="71666" bIns="7166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/>
            <a:t>MLib:</a:t>
          </a:r>
          <a:r>
            <a:rPr lang="en-US" sz="1400" b="0" i="0" kern="1200"/>
            <a:t> This is Spark's machine learning library, which makes machine learning scalable and easy with common learning algorithms and utilities.</a:t>
          </a:r>
          <a:endParaRPr lang="en-US" sz="1400" kern="1200"/>
        </a:p>
      </dsp:txBody>
      <dsp:txXfrm>
        <a:off x="642040" y="1695816"/>
        <a:ext cx="7520317" cy="677162"/>
      </dsp:txXfrm>
    </dsp:sp>
    <dsp:sp modelId="{D2D4C672-CC18-4FE7-93CF-D6847D9A5C74}">
      <dsp:nvSpPr>
        <dsp:cNvPr id="0" name=""/>
        <dsp:cNvSpPr/>
      </dsp:nvSpPr>
      <dsp:spPr>
        <a:xfrm>
          <a:off x="0" y="2542270"/>
          <a:ext cx="8229600" cy="555620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78B11D-8597-4329-8268-E8E6C238E0C0}">
      <dsp:nvSpPr>
        <dsp:cNvPr id="0" name=""/>
        <dsp:cNvSpPr/>
      </dsp:nvSpPr>
      <dsp:spPr>
        <a:xfrm>
          <a:off x="168075" y="2667285"/>
          <a:ext cx="305890" cy="3055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0635F9-D1E0-4649-928B-F2E85C3221B0}">
      <dsp:nvSpPr>
        <dsp:cNvPr id="0" name=""/>
        <dsp:cNvSpPr/>
      </dsp:nvSpPr>
      <dsp:spPr>
        <a:xfrm>
          <a:off x="642040" y="2542270"/>
          <a:ext cx="7520317" cy="677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666" tIns="71666" rIns="71666" bIns="7166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/>
            <a:t>GraphX:</a:t>
          </a:r>
          <a:r>
            <a:rPr lang="en-US" sz="1400" b="0" i="0" kern="1200"/>
            <a:t> This is Spark's API for graphs and graph-parallel computation, offering a selection of operators for manipulating graphs and performing graph-parallel computations.</a:t>
          </a:r>
          <a:endParaRPr lang="en-US" sz="1400" kern="1200"/>
        </a:p>
      </dsp:txBody>
      <dsp:txXfrm>
        <a:off x="642040" y="2542270"/>
        <a:ext cx="7520317" cy="6771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65936E-B7B3-1645-8C05-07D9E1F6F378}">
      <dsp:nvSpPr>
        <dsp:cNvPr id="0" name=""/>
        <dsp:cNvSpPr/>
      </dsp:nvSpPr>
      <dsp:spPr>
        <a:xfrm>
          <a:off x="4038652" y="1339513"/>
          <a:ext cx="3350508" cy="3986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657"/>
              </a:lnTo>
              <a:lnTo>
                <a:pt x="3350508" y="271657"/>
              </a:lnTo>
              <a:lnTo>
                <a:pt x="3350508" y="398634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445C07-2310-CE47-B864-8C4C813963A7}">
      <dsp:nvSpPr>
        <dsp:cNvPr id="0" name=""/>
        <dsp:cNvSpPr/>
      </dsp:nvSpPr>
      <dsp:spPr>
        <a:xfrm>
          <a:off x="4038652" y="1339513"/>
          <a:ext cx="1675254" cy="3986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657"/>
              </a:lnTo>
              <a:lnTo>
                <a:pt x="1675254" y="271657"/>
              </a:lnTo>
              <a:lnTo>
                <a:pt x="1675254" y="398634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BFF435-8782-724B-B111-D798F90A78AD}">
      <dsp:nvSpPr>
        <dsp:cNvPr id="0" name=""/>
        <dsp:cNvSpPr/>
      </dsp:nvSpPr>
      <dsp:spPr>
        <a:xfrm>
          <a:off x="3992932" y="1339513"/>
          <a:ext cx="91440" cy="39863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8634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26F0DB-98B8-0540-AECA-243AC8FD0186}">
      <dsp:nvSpPr>
        <dsp:cNvPr id="0" name=""/>
        <dsp:cNvSpPr/>
      </dsp:nvSpPr>
      <dsp:spPr>
        <a:xfrm>
          <a:off x="2363398" y="1339513"/>
          <a:ext cx="1675254" cy="398634"/>
        </a:xfrm>
        <a:custGeom>
          <a:avLst/>
          <a:gdLst/>
          <a:ahLst/>
          <a:cxnLst/>
          <a:rect l="0" t="0" r="0" b="0"/>
          <a:pathLst>
            <a:path>
              <a:moveTo>
                <a:pt x="1675254" y="0"/>
              </a:moveTo>
              <a:lnTo>
                <a:pt x="1675254" y="271657"/>
              </a:lnTo>
              <a:lnTo>
                <a:pt x="0" y="271657"/>
              </a:lnTo>
              <a:lnTo>
                <a:pt x="0" y="398634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483A18-CFE0-9442-BBD9-81B2E9CF9D35}">
      <dsp:nvSpPr>
        <dsp:cNvPr id="0" name=""/>
        <dsp:cNvSpPr/>
      </dsp:nvSpPr>
      <dsp:spPr>
        <a:xfrm>
          <a:off x="688144" y="1339513"/>
          <a:ext cx="3350508" cy="398634"/>
        </a:xfrm>
        <a:custGeom>
          <a:avLst/>
          <a:gdLst/>
          <a:ahLst/>
          <a:cxnLst/>
          <a:rect l="0" t="0" r="0" b="0"/>
          <a:pathLst>
            <a:path>
              <a:moveTo>
                <a:pt x="3350508" y="0"/>
              </a:moveTo>
              <a:lnTo>
                <a:pt x="3350508" y="271657"/>
              </a:lnTo>
              <a:lnTo>
                <a:pt x="0" y="271657"/>
              </a:lnTo>
              <a:lnTo>
                <a:pt x="0" y="398634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5E5182-2726-5445-8F1B-B9ABE12042B6}">
      <dsp:nvSpPr>
        <dsp:cNvPr id="0" name=""/>
        <dsp:cNvSpPr/>
      </dsp:nvSpPr>
      <dsp:spPr>
        <a:xfrm>
          <a:off x="1678066" y="469143"/>
          <a:ext cx="1370662" cy="870370"/>
        </a:xfrm>
        <a:prstGeom prst="roundRect">
          <a:avLst>
            <a:gd name="adj" fmla="val 10000"/>
          </a:avLst>
        </a:prstGeom>
        <a:solidFill>
          <a:schemeClr val="accent4">
            <a:alpha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1A89F3-9B78-E24E-AFA3-535A3F9659E2}">
      <dsp:nvSpPr>
        <dsp:cNvPr id="0" name=""/>
        <dsp:cNvSpPr/>
      </dsp:nvSpPr>
      <dsp:spPr>
        <a:xfrm>
          <a:off x="1830362" y="613824"/>
          <a:ext cx="1370662" cy="870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0" i="0" kern="1200" dirty="0"/>
            <a:t>Definition: "Resilient Distributed Datasets (RDDs) are fundamental data structures of Spark. They are immutable, distributed collections of objects which can be processed in parallel."</a:t>
          </a:r>
          <a:endParaRPr lang="en-US" sz="700" kern="1200" dirty="0"/>
        </a:p>
      </dsp:txBody>
      <dsp:txXfrm>
        <a:off x="1855854" y="639316"/>
        <a:ext cx="1319678" cy="819386"/>
      </dsp:txXfrm>
    </dsp:sp>
    <dsp:sp modelId="{09C1D8E2-2FF8-164D-9383-FAD41D6FF3EE}">
      <dsp:nvSpPr>
        <dsp:cNvPr id="0" name=""/>
        <dsp:cNvSpPr/>
      </dsp:nvSpPr>
      <dsp:spPr>
        <a:xfrm>
          <a:off x="3353320" y="469143"/>
          <a:ext cx="1370662" cy="870370"/>
        </a:xfrm>
        <a:prstGeom prst="roundRect">
          <a:avLst>
            <a:gd name="adj" fmla="val 10000"/>
          </a:avLst>
        </a:prstGeom>
        <a:solidFill>
          <a:schemeClr val="accent4">
            <a:alpha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143812-6EF9-1B40-A21F-AAB7013C8964}">
      <dsp:nvSpPr>
        <dsp:cNvPr id="0" name=""/>
        <dsp:cNvSpPr/>
      </dsp:nvSpPr>
      <dsp:spPr>
        <a:xfrm>
          <a:off x="3505616" y="613824"/>
          <a:ext cx="1370662" cy="870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0" i="0" kern="1200"/>
            <a:t>Features:</a:t>
          </a:r>
          <a:endParaRPr lang="en-US" sz="700" kern="1200"/>
        </a:p>
      </dsp:txBody>
      <dsp:txXfrm>
        <a:off x="3531108" y="639316"/>
        <a:ext cx="1319678" cy="819386"/>
      </dsp:txXfrm>
    </dsp:sp>
    <dsp:sp modelId="{EFE43746-53F0-104B-B40C-E72EA5D6A867}">
      <dsp:nvSpPr>
        <dsp:cNvPr id="0" name=""/>
        <dsp:cNvSpPr/>
      </dsp:nvSpPr>
      <dsp:spPr>
        <a:xfrm>
          <a:off x="2812" y="1738148"/>
          <a:ext cx="1370662" cy="870370"/>
        </a:xfrm>
        <a:prstGeom prst="roundRect">
          <a:avLst>
            <a:gd name="adj" fmla="val 10000"/>
          </a:avLst>
        </a:prstGeom>
        <a:solidFill>
          <a:schemeClr val="accent4">
            <a:alpha val="7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7617C2-29C9-854A-92EC-8EB948E54268}">
      <dsp:nvSpPr>
        <dsp:cNvPr id="0" name=""/>
        <dsp:cNvSpPr/>
      </dsp:nvSpPr>
      <dsp:spPr>
        <a:xfrm>
          <a:off x="155108" y="1882829"/>
          <a:ext cx="1370662" cy="870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i="0" kern="1200"/>
            <a:t>In-Memory Computing:</a:t>
          </a:r>
          <a:r>
            <a:rPr lang="en-US" sz="700" b="0" i="0" kern="1200"/>
            <a:t> Spark stores the data in memory, which significantly improves the speed of data processing.</a:t>
          </a:r>
          <a:endParaRPr lang="en-US" sz="700" kern="1200"/>
        </a:p>
      </dsp:txBody>
      <dsp:txXfrm>
        <a:off x="180600" y="1908321"/>
        <a:ext cx="1319678" cy="819386"/>
      </dsp:txXfrm>
    </dsp:sp>
    <dsp:sp modelId="{C675492D-131E-EB49-B67A-ABC37E71B2A3}">
      <dsp:nvSpPr>
        <dsp:cNvPr id="0" name=""/>
        <dsp:cNvSpPr/>
      </dsp:nvSpPr>
      <dsp:spPr>
        <a:xfrm>
          <a:off x="1678066" y="1738148"/>
          <a:ext cx="1370662" cy="870370"/>
        </a:xfrm>
        <a:prstGeom prst="roundRect">
          <a:avLst>
            <a:gd name="adj" fmla="val 10000"/>
          </a:avLst>
        </a:prstGeom>
        <a:solidFill>
          <a:schemeClr val="accent4">
            <a:alpha val="7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5D220F-CF4D-3545-ACCB-CA24F778CA5C}">
      <dsp:nvSpPr>
        <dsp:cNvPr id="0" name=""/>
        <dsp:cNvSpPr/>
      </dsp:nvSpPr>
      <dsp:spPr>
        <a:xfrm>
          <a:off x="1830362" y="1882829"/>
          <a:ext cx="1370662" cy="870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i="0" kern="1200"/>
            <a:t>Fault Tolerance:</a:t>
          </a:r>
          <a:r>
            <a:rPr lang="en-US" sz="700" b="0" i="0" kern="1200"/>
            <a:t> RDDs track data lineage information to rebuild lost data automatically.</a:t>
          </a:r>
          <a:endParaRPr lang="en-US" sz="700" kern="1200"/>
        </a:p>
      </dsp:txBody>
      <dsp:txXfrm>
        <a:off x="1855854" y="1908321"/>
        <a:ext cx="1319678" cy="819386"/>
      </dsp:txXfrm>
    </dsp:sp>
    <dsp:sp modelId="{D9FA6CA1-82B2-634A-919A-81AFE3E188FF}">
      <dsp:nvSpPr>
        <dsp:cNvPr id="0" name=""/>
        <dsp:cNvSpPr/>
      </dsp:nvSpPr>
      <dsp:spPr>
        <a:xfrm>
          <a:off x="3353320" y="1738148"/>
          <a:ext cx="1370662" cy="870370"/>
        </a:xfrm>
        <a:prstGeom prst="roundRect">
          <a:avLst>
            <a:gd name="adj" fmla="val 10000"/>
          </a:avLst>
        </a:prstGeom>
        <a:solidFill>
          <a:schemeClr val="accent4">
            <a:alpha val="7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FD4818-188F-2D44-92BA-10AA80A68232}">
      <dsp:nvSpPr>
        <dsp:cNvPr id="0" name=""/>
        <dsp:cNvSpPr/>
      </dsp:nvSpPr>
      <dsp:spPr>
        <a:xfrm>
          <a:off x="3505616" y="1882829"/>
          <a:ext cx="1370662" cy="870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i="0" kern="1200"/>
            <a:t>Lazy Evaluation:</a:t>
          </a:r>
          <a:r>
            <a:rPr lang="en-US" sz="700" b="0" i="0" kern="1200"/>
            <a:t> All transformations in Spark are lazy, meaning the execution doesn't start until an action is triggered.</a:t>
          </a:r>
          <a:endParaRPr lang="en-US" sz="700" kern="1200"/>
        </a:p>
      </dsp:txBody>
      <dsp:txXfrm>
        <a:off x="3531108" y="1908321"/>
        <a:ext cx="1319678" cy="819386"/>
      </dsp:txXfrm>
    </dsp:sp>
    <dsp:sp modelId="{94E90806-6736-6B46-A4D9-63BE377B5504}">
      <dsp:nvSpPr>
        <dsp:cNvPr id="0" name=""/>
        <dsp:cNvSpPr/>
      </dsp:nvSpPr>
      <dsp:spPr>
        <a:xfrm>
          <a:off x="5028574" y="1738148"/>
          <a:ext cx="1370662" cy="870370"/>
        </a:xfrm>
        <a:prstGeom prst="roundRect">
          <a:avLst>
            <a:gd name="adj" fmla="val 10000"/>
          </a:avLst>
        </a:prstGeom>
        <a:solidFill>
          <a:schemeClr val="accent4">
            <a:alpha val="7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DC6DD1-E7E7-B24F-8BDD-DE912EFB457C}">
      <dsp:nvSpPr>
        <dsp:cNvPr id="0" name=""/>
        <dsp:cNvSpPr/>
      </dsp:nvSpPr>
      <dsp:spPr>
        <a:xfrm>
          <a:off x="5180870" y="1882829"/>
          <a:ext cx="1370662" cy="870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i="0" kern="1200"/>
            <a:t>Immutability:</a:t>
          </a:r>
          <a:r>
            <a:rPr lang="en-US" sz="700" b="0" i="0" kern="1200"/>
            <a:t> Once created, the data in RDDs cannot be changed. This immutability helps achieve consistency in computations.</a:t>
          </a:r>
          <a:endParaRPr lang="en-US" sz="700" kern="1200"/>
        </a:p>
      </dsp:txBody>
      <dsp:txXfrm>
        <a:off x="5206362" y="1908321"/>
        <a:ext cx="1319678" cy="819386"/>
      </dsp:txXfrm>
    </dsp:sp>
    <dsp:sp modelId="{8687A62B-A6A3-2D4D-8932-7BE31E2D950C}">
      <dsp:nvSpPr>
        <dsp:cNvPr id="0" name=""/>
        <dsp:cNvSpPr/>
      </dsp:nvSpPr>
      <dsp:spPr>
        <a:xfrm>
          <a:off x="6703828" y="1738148"/>
          <a:ext cx="1370662" cy="870370"/>
        </a:xfrm>
        <a:prstGeom prst="roundRect">
          <a:avLst>
            <a:gd name="adj" fmla="val 10000"/>
          </a:avLst>
        </a:prstGeom>
        <a:solidFill>
          <a:schemeClr val="accent4">
            <a:alpha val="7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AA4383-665C-174F-A181-00AF8D28CCEE}">
      <dsp:nvSpPr>
        <dsp:cNvPr id="0" name=""/>
        <dsp:cNvSpPr/>
      </dsp:nvSpPr>
      <dsp:spPr>
        <a:xfrm>
          <a:off x="6856124" y="1882829"/>
          <a:ext cx="1370662" cy="8703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i="0" kern="1200"/>
            <a:t>Partitioning:</a:t>
          </a:r>
          <a:r>
            <a:rPr lang="en-US" sz="700" b="0" i="0" kern="1200"/>
            <a:t> It is the fundamental unit of parallelism in Spark RDD.</a:t>
          </a:r>
          <a:endParaRPr lang="en-US" sz="700" kern="1200"/>
        </a:p>
      </dsp:txBody>
      <dsp:txXfrm>
        <a:off x="6881616" y="1908321"/>
        <a:ext cx="1319678" cy="81938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F31CBC-EA14-3641-81E4-479FF2289400}">
      <dsp:nvSpPr>
        <dsp:cNvPr id="0" name=""/>
        <dsp:cNvSpPr/>
      </dsp:nvSpPr>
      <dsp:spPr>
        <a:xfrm>
          <a:off x="0" y="365796"/>
          <a:ext cx="82296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DA2BDB-95C4-4643-9AB1-77C7A3995387}">
      <dsp:nvSpPr>
        <dsp:cNvPr id="0" name=""/>
        <dsp:cNvSpPr/>
      </dsp:nvSpPr>
      <dsp:spPr>
        <a:xfrm>
          <a:off x="411480" y="144396"/>
          <a:ext cx="5760719" cy="442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Transformations are operations on RDDs that return a new RDD.</a:t>
          </a:r>
          <a:endParaRPr lang="en-US" sz="1500" kern="1200" dirty="0"/>
        </a:p>
      </dsp:txBody>
      <dsp:txXfrm>
        <a:off x="433096" y="166012"/>
        <a:ext cx="5717487" cy="399568"/>
      </dsp:txXfrm>
    </dsp:sp>
    <dsp:sp modelId="{7CF92DBD-52DA-4146-8C30-4EEF534D63FE}">
      <dsp:nvSpPr>
        <dsp:cNvPr id="0" name=""/>
        <dsp:cNvSpPr/>
      </dsp:nvSpPr>
      <dsp:spPr>
        <a:xfrm>
          <a:off x="0" y="1046196"/>
          <a:ext cx="8229600" cy="2031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312420" rIns="638708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i="0" kern="1200"/>
            <a:t>map(func):</a:t>
          </a:r>
          <a:r>
            <a:rPr lang="en-US" sz="1500" b="0" i="0" kern="1200"/>
            <a:t> Returns a new RDD by applying a function to each element of the RDD.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i="0" kern="1200"/>
            <a:t>filter(func):</a:t>
          </a:r>
          <a:r>
            <a:rPr lang="en-US" sz="1500" b="0" i="0" kern="1200"/>
            <a:t> Returns a new RDD by selecting only the elements of the original RDD on which func returns true.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i="0" kern="1200"/>
            <a:t>union(dataset):</a:t>
          </a:r>
          <a:r>
            <a:rPr lang="en-US" sz="1500" b="0" i="0" kern="1200"/>
            <a:t> Returns a new RDD that contains the union of the elements in the source RDD and the argument.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i="0" kern="1200"/>
            <a:t>distinct([numTasks])):</a:t>
          </a:r>
          <a:r>
            <a:rPr lang="en-US" sz="1500" b="0" i="0" kern="1200"/>
            <a:t> Returns a new RDD that contains the distinct elements of the source RDD.</a:t>
          </a:r>
          <a:endParaRPr lang="en-US" sz="1500" kern="1200"/>
        </a:p>
      </dsp:txBody>
      <dsp:txXfrm>
        <a:off x="0" y="1046196"/>
        <a:ext cx="8229600" cy="2031750"/>
      </dsp:txXfrm>
    </dsp:sp>
    <dsp:sp modelId="{139959C6-554E-3F40-AEF9-40580F133265}">
      <dsp:nvSpPr>
        <dsp:cNvPr id="0" name=""/>
        <dsp:cNvSpPr/>
      </dsp:nvSpPr>
      <dsp:spPr>
        <a:xfrm>
          <a:off x="411480" y="824796"/>
          <a:ext cx="5760719" cy="442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Examples:</a:t>
          </a:r>
          <a:endParaRPr lang="en-US" sz="1500" kern="1200"/>
        </a:p>
      </dsp:txBody>
      <dsp:txXfrm>
        <a:off x="433096" y="846412"/>
        <a:ext cx="5717487" cy="39956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FEE2AC-DEDA-4C8B-BCEE-01B968C2D737}">
      <dsp:nvSpPr>
        <dsp:cNvPr id="0" name=""/>
        <dsp:cNvSpPr/>
      </dsp:nvSpPr>
      <dsp:spPr>
        <a:xfrm>
          <a:off x="535049" y="42499"/>
          <a:ext cx="1475437" cy="14754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9FACE0-4480-48C3-A165-2F26287DF5F2}">
      <dsp:nvSpPr>
        <dsp:cNvPr id="0" name=""/>
        <dsp:cNvSpPr/>
      </dsp:nvSpPr>
      <dsp:spPr>
        <a:xfrm>
          <a:off x="849487" y="356937"/>
          <a:ext cx="846562" cy="84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07CE03-47D7-46C5-B5C1-F00D3C7F6D03}">
      <dsp:nvSpPr>
        <dsp:cNvPr id="0" name=""/>
        <dsp:cNvSpPr/>
      </dsp:nvSpPr>
      <dsp:spPr>
        <a:xfrm>
          <a:off x="63393" y="1977499"/>
          <a:ext cx="2418750" cy="1202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i="0" kern="1200"/>
            <a:t>reduceByKey(func, [numTasks]):</a:t>
          </a:r>
          <a:r>
            <a:rPr lang="en-US" sz="1100" b="0" i="0" kern="1200"/>
            <a:t> This transformation merges the values for each key using an associative reduce function. This can also be invoked by passing in a second argument, a number that specifies the number of tasks.</a:t>
          </a:r>
          <a:endParaRPr lang="en-US" sz="1100" kern="1200"/>
        </a:p>
      </dsp:txBody>
      <dsp:txXfrm>
        <a:off x="63393" y="1977499"/>
        <a:ext cx="2418750" cy="1202343"/>
      </dsp:txXfrm>
    </dsp:sp>
    <dsp:sp modelId="{76171E16-3224-4797-BA2E-78C2A27F83C0}">
      <dsp:nvSpPr>
        <dsp:cNvPr id="0" name=""/>
        <dsp:cNvSpPr/>
      </dsp:nvSpPr>
      <dsp:spPr>
        <a:xfrm>
          <a:off x="3377081" y="42499"/>
          <a:ext cx="1475437" cy="14754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23FF3A-ECA6-4DDA-B92A-FC70DCD925D5}">
      <dsp:nvSpPr>
        <dsp:cNvPr id="0" name=""/>
        <dsp:cNvSpPr/>
      </dsp:nvSpPr>
      <dsp:spPr>
        <a:xfrm>
          <a:off x="3691518" y="356937"/>
          <a:ext cx="846562" cy="84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D05D99-7449-4234-878B-F9E484F7BBC0}">
      <dsp:nvSpPr>
        <dsp:cNvPr id="0" name=""/>
        <dsp:cNvSpPr/>
      </dsp:nvSpPr>
      <dsp:spPr>
        <a:xfrm>
          <a:off x="2905425" y="1977499"/>
          <a:ext cx="2418750" cy="1202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i="0" kern="1200"/>
            <a:t>groupByKey([numTasks]):</a:t>
          </a:r>
          <a:r>
            <a:rPr lang="en-US" sz="1100" b="0" i="0" kern="1200"/>
            <a:t> This transformation groups the values for each key in the original RDD. It creates a new pair where the original key corresponds to an iterator of all values associated with that key.</a:t>
          </a:r>
          <a:endParaRPr lang="en-US" sz="1100" kern="1200"/>
        </a:p>
      </dsp:txBody>
      <dsp:txXfrm>
        <a:off x="2905425" y="1977499"/>
        <a:ext cx="2418750" cy="1202343"/>
      </dsp:txXfrm>
    </dsp:sp>
    <dsp:sp modelId="{CA63FCC4-DFF2-4EFB-A357-9E3E33C2B110}">
      <dsp:nvSpPr>
        <dsp:cNvPr id="0" name=""/>
        <dsp:cNvSpPr/>
      </dsp:nvSpPr>
      <dsp:spPr>
        <a:xfrm>
          <a:off x="6219112" y="42499"/>
          <a:ext cx="1475437" cy="14754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6D0312-891A-411F-A9FB-8D36F5A3308A}">
      <dsp:nvSpPr>
        <dsp:cNvPr id="0" name=""/>
        <dsp:cNvSpPr/>
      </dsp:nvSpPr>
      <dsp:spPr>
        <a:xfrm>
          <a:off x="6533550" y="356937"/>
          <a:ext cx="846562" cy="846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136F42-F13B-4F43-A646-A1732E534EA8}">
      <dsp:nvSpPr>
        <dsp:cNvPr id="0" name=""/>
        <dsp:cNvSpPr/>
      </dsp:nvSpPr>
      <dsp:spPr>
        <a:xfrm>
          <a:off x="5747456" y="1977499"/>
          <a:ext cx="2418750" cy="1202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i="0" kern="1200"/>
            <a:t>join(otherDataset, [numTasks]):</a:t>
          </a:r>
          <a:r>
            <a:rPr lang="en-US" sz="1100" b="0" i="0" kern="1200"/>
            <a:t> This transformation returns a new RDD that contains all pairs of elements having the same key in the original RDD and otherDataset.</a:t>
          </a:r>
          <a:endParaRPr lang="en-US" sz="1100" kern="1200"/>
        </a:p>
      </dsp:txBody>
      <dsp:txXfrm>
        <a:off x="5747456" y="1977499"/>
        <a:ext cx="2418750" cy="120234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47503F-9B54-624E-8E53-36B8C260B1F2}">
      <dsp:nvSpPr>
        <dsp:cNvPr id="0" name=""/>
        <dsp:cNvSpPr/>
      </dsp:nvSpPr>
      <dsp:spPr>
        <a:xfrm>
          <a:off x="289723" y="613"/>
          <a:ext cx="2013198" cy="12079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Introduction Recap:</a:t>
          </a:r>
          <a:r>
            <a:rPr lang="en-US" sz="1100" b="0" i="0" kern="1200"/>
            <a:t> Explored Apache Spark, its speed, ease of use, and flexibility over traditional MapReduce.</a:t>
          </a:r>
          <a:endParaRPr lang="en-US" sz="1100" kern="1200"/>
        </a:p>
      </dsp:txBody>
      <dsp:txXfrm>
        <a:off x="325102" y="35992"/>
        <a:ext cx="1942440" cy="1137160"/>
      </dsp:txXfrm>
    </dsp:sp>
    <dsp:sp modelId="{0B121881-2149-CB4A-8750-DA95C9704A75}">
      <dsp:nvSpPr>
        <dsp:cNvPr id="0" name=""/>
        <dsp:cNvSpPr/>
      </dsp:nvSpPr>
      <dsp:spPr>
        <a:xfrm>
          <a:off x="2480083" y="354935"/>
          <a:ext cx="426797" cy="49927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2480083" y="454790"/>
        <a:ext cx="298758" cy="299563"/>
      </dsp:txXfrm>
    </dsp:sp>
    <dsp:sp modelId="{37D8B85E-369B-9E4F-976A-AE72F9661986}">
      <dsp:nvSpPr>
        <dsp:cNvPr id="0" name=""/>
        <dsp:cNvSpPr/>
      </dsp:nvSpPr>
      <dsp:spPr>
        <a:xfrm>
          <a:off x="3108200" y="613"/>
          <a:ext cx="2013198" cy="12079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dirty="0"/>
            <a:t>Architecture Understanding:</a:t>
          </a:r>
          <a:r>
            <a:rPr lang="en-US" sz="1100" b="0" i="0" kern="1200" dirty="0"/>
            <a:t> Delved into driver program, cluster manager, and executors; understanding their roles and functions.</a:t>
          </a:r>
          <a:endParaRPr lang="en-US" sz="1100" kern="1200" dirty="0"/>
        </a:p>
      </dsp:txBody>
      <dsp:txXfrm>
        <a:off x="3143579" y="35992"/>
        <a:ext cx="1942440" cy="1137160"/>
      </dsp:txXfrm>
    </dsp:sp>
    <dsp:sp modelId="{27E00817-4D0F-2440-B066-0A6AD65BF593}">
      <dsp:nvSpPr>
        <dsp:cNvPr id="0" name=""/>
        <dsp:cNvSpPr/>
      </dsp:nvSpPr>
      <dsp:spPr>
        <a:xfrm>
          <a:off x="5298560" y="354935"/>
          <a:ext cx="426797" cy="49927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5298560" y="454790"/>
        <a:ext cx="298758" cy="299563"/>
      </dsp:txXfrm>
    </dsp:sp>
    <dsp:sp modelId="{17A526EA-087E-6B47-A940-6D6265416C02}">
      <dsp:nvSpPr>
        <dsp:cNvPr id="0" name=""/>
        <dsp:cNvSpPr/>
      </dsp:nvSpPr>
      <dsp:spPr>
        <a:xfrm>
          <a:off x="5926678" y="613"/>
          <a:ext cx="2013198" cy="12079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Component Overview:</a:t>
          </a:r>
          <a:r>
            <a:rPr lang="en-US" sz="1100" b="0" i="0" kern="1200"/>
            <a:t> Examined Spark's key components including Spark SQL, Streaming, MLib, and GraphX.</a:t>
          </a:r>
          <a:endParaRPr lang="en-US" sz="1100" kern="1200"/>
        </a:p>
      </dsp:txBody>
      <dsp:txXfrm>
        <a:off x="5962057" y="35992"/>
        <a:ext cx="1942440" cy="1137160"/>
      </dsp:txXfrm>
    </dsp:sp>
    <dsp:sp modelId="{5360D1EF-28EF-894F-8DE2-539EA1179F3F}">
      <dsp:nvSpPr>
        <dsp:cNvPr id="0" name=""/>
        <dsp:cNvSpPr/>
      </dsp:nvSpPr>
      <dsp:spPr>
        <a:xfrm rot="5400000">
          <a:off x="6719878" y="1349455"/>
          <a:ext cx="426797" cy="49927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-5400000">
        <a:off x="6783496" y="1385693"/>
        <a:ext cx="299563" cy="298758"/>
      </dsp:txXfrm>
    </dsp:sp>
    <dsp:sp modelId="{C040874C-6204-5046-A614-69D4517B3EA2}">
      <dsp:nvSpPr>
        <dsp:cNvPr id="0" name=""/>
        <dsp:cNvSpPr/>
      </dsp:nvSpPr>
      <dsp:spPr>
        <a:xfrm>
          <a:off x="5926678" y="2013811"/>
          <a:ext cx="2013198" cy="12079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RDD Exploration:</a:t>
          </a:r>
          <a:r>
            <a:rPr lang="en-US" sz="1100" b="0" i="0" kern="1200"/>
            <a:t> Uncovered Resilient Distributed Datasets (RDDs), focusing on features like in-memory computing, fault tolerance, immutability, and lazy evaluation.</a:t>
          </a:r>
          <a:endParaRPr lang="en-US" sz="1100" kern="1200"/>
        </a:p>
      </dsp:txBody>
      <dsp:txXfrm>
        <a:off x="5962057" y="2049190"/>
        <a:ext cx="1942440" cy="1137160"/>
      </dsp:txXfrm>
    </dsp:sp>
    <dsp:sp modelId="{493D467A-8660-9D48-9471-BD707CC5F91F}">
      <dsp:nvSpPr>
        <dsp:cNvPr id="0" name=""/>
        <dsp:cNvSpPr/>
      </dsp:nvSpPr>
      <dsp:spPr>
        <a:xfrm rot="10800000">
          <a:off x="5322718" y="2368133"/>
          <a:ext cx="426797" cy="49927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5450757" y="2467988"/>
        <a:ext cx="298758" cy="299563"/>
      </dsp:txXfrm>
    </dsp:sp>
    <dsp:sp modelId="{7816CA66-77F6-A84F-9459-6832B935FA6B}">
      <dsp:nvSpPr>
        <dsp:cNvPr id="0" name=""/>
        <dsp:cNvSpPr/>
      </dsp:nvSpPr>
      <dsp:spPr>
        <a:xfrm>
          <a:off x="3108200" y="2013811"/>
          <a:ext cx="2013198" cy="12079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Transformation Insights:</a:t>
          </a:r>
          <a:r>
            <a:rPr lang="en-US" sz="1100" b="0" i="0" kern="1200"/>
            <a:t> Explored various RDD transformations, uncovering ways to manipulate and interact with data.</a:t>
          </a:r>
          <a:endParaRPr lang="en-US" sz="1100" kern="1200"/>
        </a:p>
      </dsp:txBody>
      <dsp:txXfrm>
        <a:off x="3143579" y="2049190"/>
        <a:ext cx="1942440" cy="1137160"/>
      </dsp:txXfrm>
    </dsp:sp>
    <dsp:sp modelId="{93090D71-6B57-B845-8511-47DCEC687443}">
      <dsp:nvSpPr>
        <dsp:cNvPr id="0" name=""/>
        <dsp:cNvSpPr/>
      </dsp:nvSpPr>
      <dsp:spPr>
        <a:xfrm rot="10800000">
          <a:off x="2504241" y="2368133"/>
          <a:ext cx="426797" cy="49927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2632280" y="2467988"/>
        <a:ext cx="298758" cy="299563"/>
      </dsp:txXfrm>
    </dsp:sp>
    <dsp:sp modelId="{821A2F3C-D6D9-BD4A-9204-C8681C936E7A}">
      <dsp:nvSpPr>
        <dsp:cNvPr id="0" name=""/>
        <dsp:cNvSpPr/>
      </dsp:nvSpPr>
      <dsp:spPr>
        <a:xfrm>
          <a:off x="289723" y="2013811"/>
          <a:ext cx="2013198" cy="12079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dirty="0"/>
            <a:t>Final Thought:</a:t>
          </a:r>
          <a:r>
            <a:rPr lang="en-US" sz="1100" b="0" i="0" kern="1200" dirty="0"/>
            <a:t> Apache Spark's role as a critical tool for data processing in modern industries, its efficiency and flexibility positioning it at the forefront of data analytics.</a:t>
          </a:r>
          <a:endParaRPr lang="en-US" sz="1100" kern="1200" dirty="0"/>
        </a:p>
      </dsp:txBody>
      <dsp:txXfrm>
        <a:off x="325102" y="2049190"/>
        <a:ext cx="1942440" cy="11371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AF6B7-0551-D94D-959A-5E6CCFD230C2}" type="datetimeFigureOut">
              <a:rPr lang="en-US" smtClean="0"/>
              <a:t>7/28/23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15403F-4377-9643-876E-F4518F5E6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87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logo_Widescreen_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2857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764641" y="2840812"/>
            <a:ext cx="4693557" cy="12656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778989" y="1187986"/>
            <a:ext cx="4693557" cy="104117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5500" baseline="0">
                <a:solidFill>
                  <a:srgbClr val="533F7E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860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E89E3-9012-754D-ACFE-6D3D94DB23F1}" type="datetimeFigureOut">
              <a:rPr lang="en-US" smtClean="0"/>
              <a:t>7/28/23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4F592-7035-BC42-B961-96A5B059A853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 descr="ppt_seal_Widescreen_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19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logo_Widescreen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857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224643"/>
            <a:ext cx="8229600" cy="322234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"/>
              </a:defRPr>
            </a:lvl1pPr>
            <a:lvl2pPr>
              <a:defRPr sz="2800">
                <a:latin typeface=""/>
              </a:defRPr>
            </a:lvl2pPr>
            <a:lvl3pPr>
              <a:defRPr sz="2400">
                <a:latin typeface=""/>
              </a:defRPr>
            </a:lvl3pPr>
            <a:lvl4pPr>
              <a:defRPr sz="2000">
                <a:latin typeface=""/>
              </a:defRPr>
            </a:lvl4pPr>
            <a:lvl5pPr>
              <a:defRPr sz="2000">
                <a:latin typeface="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3"/>
          <p:cNvSpPr txBox="1">
            <a:spLocks/>
          </p:cNvSpPr>
          <p:nvPr userDrawn="1"/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5642705-0869-5E41-BF54-4C6A6B6F7BB4}" type="slidenum">
              <a:rPr lang="en-US" smtClean="0">
                <a:latin typeface="Arial"/>
              </a:rPr>
              <a:pPr>
                <a:defRPr/>
              </a:pPr>
              <a:t>‹#›</a:t>
            </a:fld>
            <a:endParaRPr lang="en-US" dirty="0">
              <a:latin typeface="Aria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anchor="b">
            <a:normAutofit/>
          </a:bodyPr>
          <a:lstStyle>
            <a:lvl1pPr algn="l">
              <a:defRPr sz="4400" b="0" i="0" baseline="0">
                <a:solidFill>
                  <a:srgbClr val="533F7E"/>
                </a:solidFill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996099"/>
            <a:ext cx="8229600" cy="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20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_logo_Widescreen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85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anchor="b">
            <a:normAutofit/>
          </a:bodyPr>
          <a:lstStyle>
            <a:lvl1pPr algn="l">
              <a:defRPr sz="4400" b="0" i="0" baseline="0">
                <a:solidFill>
                  <a:srgbClr val="533F7E"/>
                </a:solidFill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849055"/>
            <a:ext cx="8229600" cy="29044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224643"/>
            <a:ext cx="8229600" cy="322234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"/>
              </a:defRPr>
            </a:lvl1pPr>
            <a:lvl2pPr>
              <a:defRPr sz="2800">
                <a:latin typeface=""/>
              </a:defRPr>
            </a:lvl2pPr>
            <a:lvl3pPr>
              <a:defRPr sz="2400">
                <a:latin typeface=""/>
              </a:defRPr>
            </a:lvl3pPr>
            <a:lvl4pPr>
              <a:defRPr sz="2000">
                <a:latin typeface=""/>
              </a:defRPr>
            </a:lvl4pPr>
            <a:lvl5pPr>
              <a:defRPr sz="2000">
                <a:latin typeface="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3"/>
          <p:cNvSpPr txBox="1">
            <a:spLocks/>
          </p:cNvSpPr>
          <p:nvPr userDrawn="1"/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5642705-0869-5E41-BF54-4C6A6B6F7BB4}" type="slidenum">
              <a:rPr lang="en-US" smtClean="0">
                <a:latin typeface="Arial"/>
              </a:rPr>
              <a:pPr>
                <a:defRPr/>
              </a:pPr>
              <a:t>‹#›</a:t>
            </a:fld>
            <a:endParaRPr lang="en-US" dirty="0">
              <a:latin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1157644"/>
            <a:ext cx="8229600" cy="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26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2847" y="4773913"/>
            <a:ext cx="2133600" cy="273844"/>
          </a:xfrm>
        </p:spPr>
        <p:txBody>
          <a:bodyPr/>
          <a:lstStyle>
            <a:lvl1pPr algn="l">
              <a:defRPr/>
            </a:lvl1pPr>
          </a:lstStyle>
          <a:p>
            <a:fld id="{1A94F592-7035-BC42-B961-96A5B059A8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972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pt_logo_Widescreen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marL="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lang="en-US" sz="4400" b="0" i="0" kern="1200" baseline="0" dirty="0">
                <a:solidFill>
                  <a:srgbClr val="533F7E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3"/>
          <p:cNvSpPr txBox="1">
            <a:spLocks/>
          </p:cNvSpPr>
          <p:nvPr userDrawn="1"/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5642705-0869-5E41-BF54-4C6A6B6F7BB4}" type="slidenum">
              <a:rPr lang="en-US" smtClean="0">
                <a:latin typeface="Arial"/>
              </a:rPr>
              <a:pPr>
                <a:defRPr/>
              </a:pPr>
              <a:t>‹#›</a:t>
            </a:fld>
            <a:endParaRPr lang="en-US" dirty="0">
              <a:latin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996099"/>
            <a:ext cx="8229600" cy="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9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_logo_Widescreen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"/>
              </a:defRPr>
            </a:lvl1pPr>
            <a:lvl2pPr>
              <a:defRPr sz="2000">
                <a:latin typeface=""/>
              </a:defRPr>
            </a:lvl2pPr>
            <a:lvl3pPr>
              <a:defRPr sz="1800">
                <a:latin typeface=""/>
              </a:defRPr>
            </a:lvl3pPr>
            <a:lvl4pPr>
              <a:defRPr sz="1600">
                <a:latin typeface=""/>
              </a:defRPr>
            </a:lvl4pPr>
            <a:lvl5pPr>
              <a:defRPr sz="1600">
                <a:latin typeface="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3"/>
          <p:cNvSpPr txBox="1">
            <a:spLocks/>
          </p:cNvSpPr>
          <p:nvPr userDrawn="1"/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5642705-0869-5E41-BF54-4C6A6B6F7BB4}" type="slidenum">
              <a:rPr lang="en-US" smtClean="0">
                <a:latin typeface="Arial"/>
              </a:rPr>
              <a:pPr>
                <a:defRPr/>
              </a:pPr>
              <a:t>‹#›</a:t>
            </a:fld>
            <a:endParaRPr lang="en-US" dirty="0">
              <a:latin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996099"/>
            <a:ext cx="8229600" cy="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181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_logo_Widescreen_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285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764642" y="1923665"/>
            <a:ext cx="4693557" cy="104117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5500" baseline="0">
                <a:solidFill>
                  <a:srgbClr val="533F7E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5327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587553" y="4767263"/>
            <a:ext cx="2133600" cy="273844"/>
          </a:xfrm>
        </p:spPr>
        <p:txBody>
          <a:bodyPr/>
          <a:lstStyle/>
          <a:p>
            <a:fld id="{BE2E89E3-9012-754D-ACFE-6D3D94DB23F1}" type="datetimeFigureOut">
              <a:rPr lang="en-US" smtClean="0"/>
              <a:t>7/28/23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49443" y="4767263"/>
            <a:ext cx="2133600" cy="273844"/>
          </a:xfrm>
        </p:spPr>
        <p:txBody>
          <a:bodyPr/>
          <a:lstStyle>
            <a:lvl1pPr algn="l">
              <a:defRPr/>
            </a:lvl1pPr>
          </a:lstStyle>
          <a:p>
            <a:fld id="{1A94F592-7035-BC42-B961-96A5B059A8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817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pt_logo_Widescreen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Arial"/>
              </a:defRPr>
            </a:lvl1pPr>
            <a:lvl2pPr>
              <a:defRPr sz="2800">
                <a:latin typeface="Arial"/>
              </a:defRPr>
            </a:lvl2pPr>
            <a:lvl3pPr>
              <a:defRPr sz="2400">
                <a:latin typeface="Arial"/>
              </a:defRPr>
            </a:lvl3pPr>
            <a:lvl4pPr>
              <a:defRPr sz="2000">
                <a:latin typeface="Arial"/>
              </a:defRPr>
            </a:lvl4pPr>
            <a:lvl5pPr>
              <a:defRPr sz="2000">
                <a:latin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3"/>
          <p:cNvSpPr txBox="1">
            <a:spLocks/>
          </p:cNvSpPr>
          <p:nvPr userDrawn="1"/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5642705-0869-5E41-BF54-4C6A6B6F7BB4}" type="slidenum">
              <a:rPr lang="en-US" smtClean="0">
                <a:latin typeface="Arial"/>
              </a:rPr>
              <a:pPr>
                <a:defRPr/>
              </a:pPr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055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2E89E3-9012-754D-ACFE-6D3D94DB23F1}" type="datetimeFigureOut">
              <a:rPr lang="en-US" smtClean="0"/>
              <a:t>7/28/23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4F592-7035-BC42-B961-96A5B059A85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1885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xStyles>
    <p:titleStyle>
      <a:lvl1pPr algn="ctr" defTabSz="457200" rtl="0" eaLnBrk="1" latinLnBrk="0" hangingPunct="1">
        <a:spcBef>
          <a:spcPct val="0"/>
        </a:spcBef>
        <a:buNone/>
        <a:defRPr lang="en-US" sz="4400" b="0" i="0" kern="1200" baseline="0" dirty="0">
          <a:solidFill>
            <a:srgbClr val="533F7E"/>
          </a:solidFill>
          <a:latin typeface="Arial"/>
          <a:ea typeface="ＭＳ Ｐゴシック" charset="0"/>
          <a:cs typeface="ＭＳ Ｐゴシック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3B413F"/>
          </a:solidFill>
          <a:latin typeface="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3B413F"/>
          </a:solidFill>
          <a:latin typeface="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413F"/>
          </a:solidFill>
          <a:latin typeface="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3B413F"/>
          </a:solidFill>
          <a:latin typeface="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3B413F"/>
          </a:solidFill>
          <a:latin typeface="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764641" y="2840812"/>
            <a:ext cx="4693557" cy="187431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9326B"/>
                </a:solidFill>
              </a:rPr>
              <a:t>Week 4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Nasheb Ismaily</a:t>
            </a:r>
          </a:p>
          <a:p>
            <a:r>
              <a:rPr lang="en-US" sz="1800" dirty="0">
                <a:solidFill>
                  <a:schemeClr val="tx1"/>
                </a:solidFill>
              </a:rPr>
              <a:t>nismaily@bellevue.edu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Spark Fundamentals</a:t>
            </a:r>
          </a:p>
        </p:txBody>
      </p:sp>
    </p:spTree>
    <p:extLst>
      <p:ext uri="{BB962C8B-B14F-4D97-AF65-F5344CB8AC3E}">
        <p14:creationId xmlns:p14="http://schemas.microsoft.com/office/powerpoint/2010/main" val="551626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49EA16-830B-712A-583A-96C955C0A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Conclusion</a:t>
            </a:r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1E57D3BC-3066-5A1D-AEDF-12FB6C2F3E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7842619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6776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2786063"/>
            <a:ext cx="822960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  <a:t>A private, non-profit institution founded in 1966, Bellevue University is </a:t>
            </a:r>
            <a:b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</a:br>
            <a: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  <a:t>accredited by the Higher Learning Commission through the U.S. Department of Education. For general information, please call 800.756.7920.</a:t>
            </a:r>
            <a:b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</a:br>
            <a:b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</a:br>
            <a:b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</a:br>
            <a:b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</a:br>
            <a: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  <a:t>Email: </a:t>
            </a:r>
            <a:r>
              <a:rPr lang="en-US" sz="1600" dirty="0" err="1">
                <a:solidFill>
                  <a:srgbClr val="3B413F"/>
                </a:solidFill>
                <a:latin typeface="Arial" charset="0"/>
                <a:cs typeface="Arial" charset="0"/>
              </a:rPr>
              <a:t>nismaily@bellevue.edu</a:t>
            </a:r>
            <a:b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</a:br>
            <a:r>
              <a:rPr lang="en-US" sz="1600" dirty="0">
                <a:solidFill>
                  <a:srgbClr val="3E403E"/>
                </a:solidFill>
                <a:latin typeface="Arial" charset="0"/>
                <a:cs typeface="Arial" charset="0"/>
              </a:rPr>
              <a:t> </a:t>
            </a:r>
            <a:br>
              <a:rPr lang="en-US" sz="1600" dirty="0">
                <a:solidFill>
                  <a:srgbClr val="3E403E"/>
                </a:solidFill>
                <a:latin typeface="Arial" charset="0"/>
                <a:cs typeface="Arial" charset="0"/>
              </a:rPr>
            </a:br>
            <a:r>
              <a:rPr lang="en-US" sz="1600" dirty="0" err="1">
                <a:solidFill>
                  <a:srgbClr val="593D82"/>
                </a:solidFill>
                <a:latin typeface="Arial" charset="0"/>
                <a:cs typeface="Arial" charset="0"/>
              </a:rPr>
              <a:t>bellevue.edu</a:t>
            </a:r>
            <a:br>
              <a:rPr lang="en-US" sz="1600" dirty="0">
                <a:solidFill>
                  <a:srgbClr val="593D82"/>
                </a:solidFill>
                <a:latin typeface="Arial" charset="0"/>
                <a:cs typeface="Arial" charset="0"/>
              </a:rPr>
            </a:br>
            <a:endParaRPr lang="en-US" sz="1600" dirty="0">
              <a:solidFill>
                <a:srgbClr val="593D82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133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CE6714-C312-F2B2-7785-B53BBB647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Agenda</a:t>
            </a:r>
            <a:endParaRPr lang="en-US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237F11AF-E26A-6C17-F987-923AF1A05F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7221041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1402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BBB73E-0B68-B2A9-368B-8DF2D872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Introduction to Apache Spark</a:t>
            </a:r>
          </a:p>
        </p:txBody>
      </p:sp>
      <p:graphicFrame>
        <p:nvGraphicFramePr>
          <p:cNvPr id="11" name="Content Placeholder 1">
            <a:extLst>
              <a:ext uri="{FF2B5EF4-FFF2-40B4-BE49-F238E27FC236}">
                <a16:creationId xmlns:a16="http://schemas.microsoft.com/office/drawing/2014/main" id="{5544C666-F19A-9B59-83B8-CEB6988C52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555210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9516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4DCF19-4A43-E699-9FDC-666AE17A1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Apache Spark vs Map Reduce</a:t>
            </a:r>
            <a:endParaRPr lang="en-US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35F73B0D-E015-2E82-6B27-74642EC0DB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54734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1934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316EEE-AA6C-A019-7ABA-CCF733B25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Spark Architecture</a:t>
            </a:r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EFFD9EAB-5CFB-4B48-7C2F-7CCD367C19C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972088517"/>
              </p:ext>
            </p:extLst>
          </p:nvPr>
        </p:nvGraphicFramePr>
        <p:xfrm>
          <a:off x="457200" y="1200151"/>
          <a:ext cx="4038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Cluster Mode Overview - Spark 3.4.1 Documentation">
            <a:extLst>
              <a:ext uri="{FF2B5EF4-FFF2-40B4-BE49-F238E27FC236}">
                <a16:creationId xmlns:a16="http://schemas.microsoft.com/office/drawing/2014/main" id="{91460090-0003-40ED-EF72-641B6B87636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928195"/>
            <a:ext cx="4038600" cy="193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443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922C13-531E-FEBE-9161-57DBB0857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Spark Components</a:t>
            </a:r>
            <a:endParaRPr lang="en-US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15A5A9BE-0744-89B4-7869-812DD3315D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8351616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9568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CDDEAF-EC19-1FA7-46FF-FE48CE598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Resilient Distributed Dataset (RDD)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0A6D736-7D59-7291-1425-5412EFDF3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849055"/>
            <a:ext cx="8229600" cy="290447"/>
          </a:xfrm>
        </p:spPr>
        <p:txBody>
          <a:bodyPr>
            <a:normAutofit fontScale="85000" lnSpcReduction="20000"/>
          </a:bodyPr>
          <a:lstStyle/>
          <a:p>
            <a:endParaRPr lang="en-US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EDCD3088-500E-F303-2B62-29C1BCFD46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4854558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6616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056434-D8FD-280D-DD63-59D809CA6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RDD Transformations</a:t>
            </a:r>
            <a:endParaRPr lang="en-US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E989832D-E511-EE76-2296-D645707A88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4324294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5977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967759-F44D-D2FD-DF6A-4B810A10A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Other Important RDD Transformations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5B9ADAB-2CC8-CA1F-D5C5-0F8DC8A9D3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849055"/>
            <a:ext cx="8229600" cy="290447"/>
          </a:xfrm>
        </p:spPr>
        <p:txBody>
          <a:bodyPr>
            <a:normAutofit fontScale="85000" lnSpcReduction="20000"/>
          </a:bodyPr>
          <a:lstStyle/>
          <a:p>
            <a:endParaRPr lang="en-US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2A7876A6-4FD4-DCE3-28CB-9F535E4CBC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2773337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5277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BC194FC3BCF2498405D03C97F8D21F" ma:contentTypeVersion="4" ma:contentTypeDescription="Create a new document." ma:contentTypeScope="" ma:versionID="9c3462bd8968801d732c8e187a3d66f3">
  <xsd:schema xmlns:xsd="http://www.w3.org/2001/XMLSchema" xmlns:xs="http://www.w3.org/2001/XMLSchema" xmlns:p="http://schemas.microsoft.com/office/2006/metadata/properties" xmlns:ns2="3e82387a-ab28-4e52-a31d-0a2754c02a4a" targetNamespace="http://schemas.microsoft.com/office/2006/metadata/properties" ma:root="true" ma:fieldsID="7190484eb6d6e1e2ff4b57d914b8b1ba" ns2:_="">
    <xsd:import namespace="3e82387a-ab28-4e52-a31d-0a2754c02a4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82387a-ab28-4e52-a31d-0a2754c02a4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4228FDF-1328-4CF6-AB07-DE2C534656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82387a-ab28-4e52-a31d-0a2754c02a4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2DB085D-C011-4C07-AE2D-E169AE395F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CEC73F0-F331-466E-8F8E-C0F2A149DA9D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4524</TotalTime>
  <Words>1029</Words>
  <Application>Microsoft Macintosh PowerPoint</Application>
  <PresentationFormat>On-screen Show (16:9)</PresentationFormat>
  <Paragraphs>58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Spark Fundamentals</vt:lpstr>
      <vt:lpstr>Agenda</vt:lpstr>
      <vt:lpstr>Introduction to Apache Spark</vt:lpstr>
      <vt:lpstr>Apache Spark vs Map Reduce</vt:lpstr>
      <vt:lpstr>Spark Architecture</vt:lpstr>
      <vt:lpstr>Spark Components</vt:lpstr>
      <vt:lpstr>Resilient Distributed Dataset (RDD)</vt:lpstr>
      <vt:lpstr>RDD Transformations</vt:lpstr>
      <vt:lpstr>Other Important RDD Transformations</vt:lpstr>
      <vt:lpstr>Conclusion</vt:lpstr>
      <vt:lpstr>PowerPoint Presentation</vt:lpstr>
    </vt:vector>
  </TitlesOfParts>
  <Company>Bailey Lauerman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Jiear Vang</dc:creator>
  <cp:lastModifiedBy>Nasheb Ismaily</cp:lastModifiedBy>
  <cp:revision>91</cp:revision>
  <dcterms:created xsi:type="dcterms:W3CDTF">2015-02-06T15:48:06Z</dcterms:created>
  <dcterms:modified xsi:type="dcterms:W3CDTF">2023-07-31T15:14:57Z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0x010100B3BC194FC3BCF2498405D03C97F8D21F</vt:lpwstr>
  </property>
</Properties>
</file>